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sldIdLst>
    <p:sldId id="256" r:id="rId5"/>
    <p:sldId id="288" r:id="rId6"/>
    <p:sldId id="289" r:id="rId7"/>
    <p:sldId id="286" r:id="rId8"/>
    <p:sldId id="258" r:id="rId9"/>
    <p:sldId id="291" r:id="rId10"/>
    <p:sldId id="294" r:id="rId11"/>
    <p:sldId id="292" r:id="rId12"/>
    <p:sldId id="270" r:id="rId13"/>
    <p:sldId id="261" r:id="rId14"/>
    <p:sldId id="287" r:id="rId15"/>
    <p:sldId id="295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361E04-E7E5-88DC-5579-68424CB32793}" v="23" dt="2025-04-01T17:09:20.392"/>
    <p1510:client id="{E12ECC14-15DF-5E2A-F62E-FB40625836F5}" v="2" dt="2025-04-01T16:56:46.78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91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ira Carter" userId="5e6d7ae3-cb5b-4238-8bf8-3a85e0c3c8c3" providerId="ADAL" clId="{AFE13E3B-211D-435B-87D4-8BEE1D65C56B}"/>
    <pc:docChg chg="undo custSel modSld">
      <pc:chgData name="Moira Carter" userId="5e6d7ae3-cb5b-4238-8bf8-3a85e0c3c8c3" providerId="ADAL" clId="{AFE13E3B-211D-435B-87D4-8BEE1D65C56B}" dt="2025-03-27T16:42:13.509" v="819" actId="20577"/>
      <pc:docMkLst>
        <pc:docMk/>
      </pc:docMkLst>
      <pc:sldChg chg="modSp mod">
        <pc:chgData name="Moira Carter" userId="5e6d7ae3-cb5b-4238-8bf8-3a85e0c3c8c3" providerId="ADAL" clId="{AFE13E3B-211D-435B-87D4-8BEE1D65C56B}" dt="2025-03-27T15:52:42.963" v="164" actId="1036"/>
        <pc:sldMkLst>
          <pc:docMk/>
          <pc:sldMk cId="707959848" sldId="256"/>
        </pc:sldMkLst>
        <pc:spChg chg="mod">
          <ac:chgData name="Moira Carter" userId="5e6d7ae3-cb5b-4238-8bf8-3a85e0c3c8c3" providerId="ADAL" clId="{AFE13E3B-211D-435B-87D4-8BEE1D65C56B}" dt="2025-03-27T15:52:42.963" v="164" actId="1036"/>
          <ac:spMkLst>
            <pc:docMk/>
            <pc:sldMk cId="707959848" sldId="256"/>
            <ac:spMk id="2" creationId="{487AF5FA-8DEB-A1AD-BFB9-ACAEEA141E3B}"/>
          </ac:spMkLst>
        </pc:spChg>
        <pc:spChg chg="mod">
          <ac:chgData name="Moira Carter" userId="5e6d7ae3-cb5b-4238-8bf8-3a85e0c3c8c3" providerId="ADAL" clId="{AFE13E3B-211D-435B-87D4-8BEE1D65C56B}" dt="2025-03-27T15:52:39.376" v="145" actId="1036"/>
          <ac:spMkLst>
            <pc:docMk/>
            <pc:sldMk cId="707959848" sldId="256"/>
            <ac:spMk id="3" creationId="{201019FE-DC45-4601-5A56-724D1642ABE5}"/>
          </ac:spMkLst>
        </pc:spChg>
      </pc:sldChg>
      <pc:sldChg chg="modSp mod modNotesTx">
        <pc:chgData name="Moira Carter" userId="5e6d7ae3-cb5b-4238-8bf8-3a85e0c3c8c3" providerId="ADAL" clId="{AFE13E3B-211D-435B-87D4-8BEE1D65C56B}" dt="2025-03-27T16:10:26.268" v="461" actId="20577"/>
        <pc:sldMkLst>
          <pc:docMk/>
          <pc:sldMk cId="60706113" sldId="258"/>
        </pc:sldMkLst>
        <pc:spChg chg="mod">
          <ac:chgData name="Moira Carter" userId="5e6d7ae3-cb5b-4238-8bf8-3a85e0c3c8c3" providerId="ADAL" clId="{AFE13E3B-211D-435B-87D4-8BEE1D65C56B}" dt="2025-03-27T16:10:26.268" v="461" actId="20577"/>
          <ac:spMkLst>
            <pc:docMk/>
            <pc:sldMk cId="60706113" sldId="258"/>
            <ac:spMk id="3" creationId="{3A565725-D8E6-FFA0-5342-D49A1230C581}"/>
          </ac:spMkLst>
        </pc:spChg>
      </pc:sldChg>
      <pc:sldChg chg="modSp mod">
        <pc:chgData name="Moira Carter" userId="5e6d7ae3-cb5b-4238-8bf8-3a85e0c3c8c3" providerId="ADAL" clId="{AFE13E3B-211D-435B-87D4-8BEE1D65C56B}" dt="2025-03-27T16:42:13.509" v="819" actId="20577"/>
        <pc:sldMkLst>
          <pc:docMk/>
          <pc:sldMk cId="3906156362" sldId="261"/>
        </pc:sldMkLst>
        <pc:spChg chg="mod">
          <ac:chgData name="Moira Carter" userId="5e6d7ae3-cb5b-4238-8bf8-3a85e0c3c8c3" providerId="ADAL" clId="{AFE13E3B-211D-435B-87D4-8BEE1D65C56B}" dt="2025-03-27T16:42:13.509" v="819" actId="20577"/>
          <ac:spMkLst>
            <pc:docMk/>
            <pc:sldMk cId="3906156362" sldId="261"/>
            <ac:spMk id="5" creationId="{3833F5C6-E8DB-1A3C-1DEC-EF9B4B699C14}"/>
          </ac:spMkLst>
        </pc:spChg>
      </pc:sldChg>
      <pc:sldChg chg="modSp mod modNotesTx">
        <pc:chgData name="Moira Carter" userId="5e6d7ae3-cb5b-4238-8bf8-3a85e0c3c8c3" providerId="ADAL" clId="{AFE13E3B-211D-435B-87D4-8BEE1D65C56B}" dt="2025-03-27T16:08:48.952" v="415" actId="20577"/>
        <pc:sldMkLst>
          <pc:docMk/>
          <pc:sldMk cId="0" sldId="286"/>
        </pc:sldMkLst>
        <pc:spChg chg="mod">
          <ac:chgData name="Moira Carter" userId="5e6d7ae3-cb5b-4238-8bf8-3a85e0c3c8c3" providerId="ADAL" clId="{AFE13E3B-211D-435B-87D4-8BEE1D65C56B}" dt="2025-03-27T16:08:48.952" v="415" actId="20577"/>
          <ac:spMkLst>
            <pc:docMk/>
            <pc:sldMk cId="0" sldId="286"/>
            <ac:spMk id="2" creationId="{F9C26527-4A69-C3CD-35A7-B7C24A4688A1}"/>
          </ac:spMkLst>
        </pc:spChg>
      </pc:sldChg>
      <pc:sldChg chg="modSp mod">
        <pc:chgData name="Moira Carter" userId="5e6d7ae3-cb5b-4238-8bf8-3a85e0c3c8c3" providerId="ADAL" clId="{AFE13E3B-211D-435B-87D4-8BEE1D65C56B}" dt="2025-03-27T15:44:03.183" v="79" actId="20577"/>
        <pc:sldMkLst>
          <pc:docMk/>
          <pc:sldMk cId="0" sldId="287"/>
        </pc:sldMkLst>
        <pc:spChg chg="mod">
          <ac:chgData name="Moira Carter" userId="5e6d7ae3-cb5b-4238-8bf8-3a85e0c3c8c3" providerId="ADAL" clId="{AFE13E3B-211D-435B-87D4-8BEE1D65C56B}" dt="2025-03-27T15:44:03.183" v="79" actId="20577"/>
          <ac:spMkLst>
            <pc:docMk/>
            <pc:sldMk cId="0" sldId="287"/>
            <ac:spMk id="2" creationId="{21405F9C-CEC6-CFF9-3C28-A597C23BF5A8}"/>
          </ac:spMkLst>
        </pc:spChg>
      </pc:sldChg>
      <pc:sldChg chg="modSp mod modNotesTx">
        <pc:chgData name="Moira Carter" userId="5e6d7ae3-cb5b-4238-8bf8-3a85e0c3c8c3" providerId="ADAL" clId="{AFE13E3B-211D-435B-87D4-8BEE1D65C56B}" dt="2025-03-27T16:17:42.021" v="639" actId="20577"/>
        <pc:sldMkLst>
          <pc:docMk/>
          <pc:sldMk cId="1318263020" sldId="291"/>
        </pc:sldMkLst>
        <pc:spChg chg="mod">
          <ac:chgData name="Moira Carter" userId="5e6d7ae3-cb5b-4238-8bf8-3a85e0c3c8c3" providerId="ADAL" clId="{AFE13E3B-211D-435B-87D4-8BEE1D65C56B}" dt="2025-03-27T16:17:42.021" v="639" actId="20577"/>
          <ac:spMkLst>
            <pc:docMk/>
            <pc:sldMk cId="1318263020" sldId="291"/>
            <ac:spMk id="4" creationId="{F464DEBD-4AD2-E8E5-9029-9DAC86E8F8AF}"/>
          </ac:spMkLst>
        </pc:spChg>
      </pc:sldChg>
      <pc:sldChg chg="modSp mod modNotesTx">
        <pc:chgData name="Moira Carter" userId="5e6d7ae3-cb5b-4238-8bf8-3a85e0c3c8c3" providerId="ADAL" clId="{AFE13E3B-211D-435B-87D4-8BEE1D65C56B}" dt="2025-03-27T16:36:34.080" v="784" actId="20577"/>
        <pc:sldMkLst>
          <pc:docMk/>
          <pc:sldMk cId="4106799766" sldId="292"/>
        </pc:sldMkLst>
        <pc:spChg chg="mod">
          <ac:chgData name="Moira Carter" userId="5e6d7ae3-cb5b-4238-8bf8-3a85e0c3c8c3" providerId="ADAL" clId="{AFE13E3B-211D-435B-87D4-8BEE1D65C56B}" dt="2025-03-27T16:36:34.080" v="784" actId="20577"/>
          <ac:spMkLst>
            <pc:docMk/>
            <pc:sldMk cId="4106799766" sldId="292"/>
            <ac:spMk id="2" creationId="{9CE1DCB5-38BB-63E5-A620-3DAA3F79F918}"/>
          </ac:spMkLst>
        </pc:spChg>
        <pc:graphicFrameChg chg="mod">
          <ac:chgData name="Moira Carter" userId="5e6d7ae3-cb5b-4238-8bf8-3a85e0c3c8c3" providerId="ADAL" clId="{AFE13E3B-211D-435B-87D4-8BEE1D65C56B}" dt="2025-03-27T16:36:18.589" v="774" actId="20577"/>
          <ac:graphicFrameMkLst>
            <pc:docMk/>
            <pc:sldMk cId="4106799766" sldId="292"/>
            <ac:graphicFrameMk id="8" creationId="{F5993DC7-9108-1689-E3F0-B14D90010467}"/>
          </ac:graphicFrameMkLst>
        </pc:graphicFrameChg>
      </pc:sldChg>
      <pc:sldChg chg="modSp mod modNotesTx">
        <pc:chgData name="Moira Carter" userId="5e6d7ae3-cb5b-4238-8bf8-3a85e0c3c8c3" providerId="ADAL" clId="{AFE13E3B-211D-435B-87D4-8BEE1D65C56B}" dt="2025-03-27T16:31:51.979" v="726" actId="20577"/>
        <pc:sldMkLst>
          <pc:docMk/>
          <pc:sldMk cId="629789234" sldId="294"/>
        </pc:sldMkLst>
        <pc:spChg chg="mod">
          <ac:chgData name="Moira Carter" userId="5e6d7ae3-cb5b-4238-8bf8-3a85e0c3c8c3" providerId="ADAL" clId="{AFE13E3B-211D-435B-87D4-8BEE1D65C56B}" dt="2025-03-27T16:19:55.195" v="686" actId="20577"/>
          <ac:spMkLst>
            <pc:docMk/>
            <pc:sldMk cId="629789234" sldId="294"/>
            <ac:spMk id="3" creationId="{4670A053-F198-E6BF-E55C-9F23A250DEDB}"/>
          </ac:spMkLst>
        </pc:spChg>
        <pc:spChg chg="mod">
          <ac:chgData name="Moira Carter" userId="5e6d7ae3-cb5b-4238-8bf8-3a85e0c3c8c3" providerId="ADAL" clId="{AFE13E3B-211D-435B-87D4-8BEE1D65C56B}" dt="2025-03-27T16:31:51.979" v="726" actId="20577"/>
          <ac:spMkLst>
            <pc:docMk/>
            <pc:sldMk cId="629789234" sldId="294"/>
            <ac:spMk id="8" creationId="{2A4EC063-AA96-C65B-B038-978C18EF8ECB}"/>
          </ac:spMkLst>
        </pc:spChg>
      </pc:sldChg>
      <pc:sldChg chg="modSp mod">
        <pc:chgData name="Moira Carter" userId="5e6d7ae3-cb5b-4238-8bf8-3a85e0c3c8c3" providerId="ADAL" clId="{AFE13E3B-211D-435B-87D4-8BEE1D65C56B}" dt="2025-03-27T15:41:14.206" v="7" actId="20577"/>
        <pc:sldMkLst>
          <pc:docMk/>
          <pc:sldMk cId="2527247523" sldId="295"/>
        </pc:sldMkLst>
        <pc:spChg chg="mod">
          <ac:chgData name="Moira Carter" userId="5e6d7ae3-cb5b-4238-8bf8-3a85e0c3c8c3" providerId="ADAL" clId="{AFE13E3B-211D-435B-87D4-8BEE1D65C56B}" dt="2025-03-27T15:41:14.206" v="7" actId="20577"/>
          <ac:spMkLst>
            <pc:docMk/>
            <pc:sldMk cId="2527247523" sldId="295"/>
            <ac:spMk id="2" creationId="{CA96DCC9-670F-1D74-F0FD-A5EAD374E087}"/>
          </ac:spMkLst>
        </pc:spChg>
      </pc:sldChg>
    </pc:docChg>
  </pc:docChgLst>
  <pc:docChgLst>
    <pc:chgData name="ssilverstein@townofmaynard.net" userId="S::urn:spo:guest#ssilverstein@townofmaynard.net::" providerId="AD" clId="Web-{31361E04-E7E5-88DC-5579-68424CB32793}"/>
    <pc:docChg chg="addSld delSld modSld">
      <pc:chgData name="ssilverstein@townofmaynard.net" userId="S::urn:spo:guest#ssilverstein@townofmaynard.net::" providerId="AD" clId="Web-{31361E04-E7E5-88DC-5579-68424CB32793}" dt="2025-04-01T17:09:20.392" v="20"/>
      <pc:docMkLst>
        <pc:docMk/>
      </pc:docMkLst>
      <pc:sldChg chg="addSp delSp modSp add del">
        <pc:chgData name="ssilverstein@townofmaynard.net" userId="S::urn:spo:guest#ssilverstein@townofmaynard.net::" providerId="AD" clId="Web-{31361E04-E7E5-88DC-5579-68424CB32793}" dt="2025-04-01T17:09:20.392" v="20"/>
        <pc:sldMkLst>
          <pc:docMk/>
          <pc:sldMk cId="0" sldId="270"/>
        </pc:sldMkLst>
        <pc:spChg chg="add del mod">
          <ac:chgData name="ssilverstein@townofmaynard.net" userId="S::urn:spo:guest#ssilverstein@townofmaynard.net::" providerId="AD" clId="Web-{31361E04-E7E5-88DC-5579-68424CB32793}" dt="2025-04-01T17:06:22.175" v="15"/>
          <ac:spMkLst>
            <pc:docMk/>
            <pc:sldMk cId="0" sldId="270"/>
            <ac:spMk id="3" creationId="{F21BA07E-6A15-FE13-B353-B298A1EB0F41}"/>
          </ac:spMkLst>
        </pc:spChg>
        <pc:spChg chg="add del mod">
          <ac:chgData name="ssilverstein@townofmaynard.net" userId="S::urn:spo:guest#ssilverstein@townofmaynard.net::" providerId="AD" clId="Web-{31361E04-E7E5-88DC-5579-68424CB32793}" dt="2025-04-01T17:06:21.050" v="14"/>
          <ac:spMkLst>
            <pc:docMk/>
            <pc:sldMk cId="0" sldId="270"/>
            <ac:spMk id="5" creationId="{08F23707-69DA-2691-EBDF-AA6769F52D7E}"/>
          </ac:spMkLst>
        </pc:spChg>
        <pc:spChg chg="add del mod">
          <ac:chgData name="ssilverstein@townofmaynard.net" userId="S::urn:spo:guest#ssilverstein@townofmaynard.net::" providerId="AD" clId="Web-{31361E04-E7E5-88DC-5579-68424CB32793}" dt="2025-04-01T17:06:19.628" v="12"/>
          <ac:spMkLst>
            <pc:docMk/>
            <pc:sldMk cId="0" sldId="270"/>
            <ac:spMk id="9" creationId="{A1E166C0-25DA-3F0F-BEB2-32CA55FA15E3}"/>
          </ac:spMkLst>
        </pc:spChg>
        <pc:graphicFrameChg chg="add del mod">
          <ac:chgData name="ssilverstein@townofmaynard.net" userId="S::urn:spo:guest#ssilverstein@townofmaynard.net::" providerId="AD" clId="Web-{31361E04-E7E5-88DC-5579-68424CB32793}" dt="2025-04-01T17:08:49.221" v="16" actId="1076"/>
          <ac:graphicFrameMkLst>
            <pc:docMk/>
            <pc:sldMk cId="0" sldId="270"/>
            <ac:graphicFrameMk id="15" creationId="{5B4C2E66-4045-38FA-6EB5-506CDAA1CBC1}"/>
          </ac:graphicFrameMkLst>
        </pc:graphicFrameChg>
        <pc:graphicFrameChg chg="add del">
          <ac:chgData name="ssilverstein@townofmaynard.net" userId="S::urn:spo:guest#ssilverstein@townofmaynard.net::" providerId="AD" clId="Web-{31361E04-E7E5-88DC-5579-68424CB32793}" dt="2025-04-01T17:06:21.050" v="14"/>
          <ac:graphicFrameMkLst>
            <pc:docMk/>
            <pc:sldMk cId="0" sldId="270"/>
            <ac:graphicFrameMk id="16" creationId="{6498B8BB-C386-2B0F-F03F-839E56A52B48}"/>
          </ac:graphicFrameMkLst>
        </pc:graphicFrameChg>
        <pc:picChg chg="add del mod ord">
          <ac:chgData name="ssilverstein@townofmaynard.net" userId="S::urn:spo:guest#ssilverstein@townofmaynard.net::" providerId="AD" clId="Web-{31361E04-E7E5-88DC-5579-68424CB32793}" dt="2025-04-01T17:05:18.175" v="3"/>
          <ac:picMkLst>
            <pc:docMk/>
            <pc:sldMk cId="0" sldId="270"/>
            <ac:picMk id="6" creationId="{144F0826-F262-E28A-4C2C-E421842E451E}"/>
          </ac:picMkLst>
        </pc:picChg>
        <pc:picChg chg="add del mod ord">
          <ac:chgData name="ssilverstein@townofmaynard.net" userId="S::urn:spo:guest#ssilverstein@townofmaynard.net::" providerId="AD" clId="Web-{31361E04-E7E5-88DC-5579-68424CB32793}" dt="2025-04-01T17:06:20.612" v="13"/>
          <ac:picMkLst>
            <pc:docMk/>
            <pc:sldMk cId="0" sldId="270"/>
            <ac:picMk id="7" creationId="{43B07486-7BCC-EC1A-0312-71E42B7CA420}"/>
          </ac:picMkLst>
        </pc:picChg>
        <pc:picChg chg="add del mod ord">
          <ac:chgData name="ssilverstein@townofmaynard.net" userId="S::urn:spo:guest#ssilverstein@townofmaynard.net::" providerId="AD" clId="Web-{31361E04-E7E5-88DC-5579-68424CB32793}" dt="2025-04-01T17:06:07.253" v="7"/>
          <ac:picMkLst>
            <pc:docMk/>
            <pc:sldMk cId="0" sldId="270"/>
            <ac:picMk id="10" creationId="{47FC75C5-E231-4CB8-BAD4-FD4A7989F0DF}"/>
          </ac:picMkLst>
        </pc:picChg>
        <pc:picChg chg="add del mod ord">
          <ac:chgData name="ssilverstein@townofmaynard.net" userId="S::urn:spo:guest#ssilverstein@townofmaynard.net::" providerId="AD" clId="Web-{31361E04-E7E5-88DC-5579-68424CB32793}" dt="2025-04-01T17:06:15.081" v="10"/>
          <ac:picMkLst>
            <pc:docMk/>
            <pc:sldMk cId="0" sldId="270"/>
            <ac:picMk id="11" creationId="{C24A9BFC-5F1E-BD9D-212F-2E28B45FCE3C}"/>
          </ac:picMkLst>
        </pc:picChg>
      </pc:sldChg>
    </pc:docChg>
  </pc:docChgLst>
  <pc:docChgLst>
    <pc:chgData name="sanamz19@bu.edu" userId="S::urn:spo:guest#sanamz19@bu.edu::" providerId="AD" clId="Web-{416DAA26-D2CD-C8AF-5742-AC6ABF017BC5}"/>
    <pc:docChg chg="modSld">
      <pc:chgData name="sanamz19@bu.edu" userId="S::urn:spo:guest#sanamz19@bu.edu::" providerId="AD" clId="Web-{416DAA26-D2CD-C8AF-5742-AC6ABF017BC5}" dt="2025-03-25T20:16:59.781" v="19" actId="20577"/>
      <pc:docMkLst>
        <pc:docMk/>
      </pc:docMkLst>
      <pc:sldChg chg="modSp">
        <pc:chgData name="sanamz19@bu.edu" userId="S::urn:spo:guest#sanamz19@bu.edu::" providerId="AD" clId="Web-{416DAA26-D2CD-C8AF-5742-AC6ABF017BC5}" dt="2025-03-25T20:16:59.781" v="19" actId="20577"/>
        <pc:sldMkLst>
          <pc:docMk/>
          <pc:sldMk cId="0" sldId="286"/>
        </pc:sldMkLst>
        <pc:spChg chg="mod">
          <ac:chgData name="sanamz19@bu.edu" userId="S::urn:spo:guest#sanamz19@bu.edu::" providerId="AD" clId="Web-{416DAA26-D2CD-C8AF-5742-AC6ABF017BC5}" dt="2025-03-25T20:16:59.781" v="19" actId="20577"/>
          <ac:spMkLst>
            <pc:docMk/>
            <pc:sldMk cId="0" sldId="286"/>
            <ac:spMk id="2" creationId="{F9C26527-4A69-C3CD-35A7-B7C24A4688A1}"/>
          </ac:spMkLst>
        </pc:spChg>
      </pc:sldChg>
    </pc:docChg>
  </pc:docChgLst>
  <pc:docChgLst>
    <pc:chgData name="sanamz19@bu.edu" userId="S::urn:spo:guest#sanamz19@bu.edu::" providerId="AD" clId="Web-{D5C960B8-8125-3D18-5415-DD5D2696D78E}"/>
    <pc:docChg chg="modSld">
      <pc:chgData name="sanamz19@bu.edu" userId="S::urn:spo:guest#sanamz19@bu.edu::" providerId="AD" clId="Web-{D5C960B8-8125-3D18-5415-DD5D2696D78E}" dt="2025-03-27T14:18:51.453" v="188" actId="20577"/>
      <pc:docMkLst>
        <pc:docMk/>
      </pc:docMkLst>
      <pc:sldChg chg="modSp">
        <pc:chgData name="sanamz19@bu.edu" userId="S::urn:spo:guest#sanamz19@bu.edu::" providerId="AD" clId="Web-{D5C960B8-8125-3D18-5415-DD5D2696D78E}" dt="2025-03-27T13:46:03.150" v="51" actId="20577"/>
        <pc:sldMkLst>
          <pc:docMk/>
          <pc:sldMk cId="60706113" sldId="258"/>
        </pc:sldMkLst>
        <pc:spChg chg="mod">
          <ac:chgData name="sanamz19@bu.edu" userId="S::urn:spo:guest#sanamz19@bu.edu::" providerId="AD" clId="Web-{D5C960B8-8125-3D18-5415-DD5D2696D78E}" dt="2025-03-27T13:46:03.150" v="51" actId="20577"/>
          <ac:spMkLst>
            <pc:docMk/>
            <pc:sldMk cId="60706113" sldId="258"/>
            <ac:spMk id="3" creationId="{3A565725-D8E6-FFA0-5342-D49A1230C581}"/>
          </ac:spMkLst>
        </pc:spChg>
      </pc:sldChg>
      <pc:sldChg chg="modSp">
        <pc:chgData name="sanamz19@bu.edu" userId="S::urn:spo:guest#sanamz19@bu.edu::" providerId="AD" clId="Web-{D5C960B8-8125-3D18-5415-DD5D2696D78E}" dt="2025-03-27T14:18:51.453" v="188" actId="20577"/>
        <pc:sldMkLst>
          <pc:docMk/>
          <pc:sldMk cId="0" sldId="270"/>
        </pc:sldMkLst>
        <pc:spChg chg="mod">
          <ac:chgData name="sanamz19@bu.edu" userId="S::urn:spo:guest#sanamz19@bu.edu::" providerId="AD" clId="Web-{D5C960B8-8125-3D18-5415-DD5D2696D78E}" dt="2025-03-27T14:15:04.570" v="142" actId="20577"/>
          <ac:spMkLst>
            <pc:docMk/>
            <pc:sldMk cId="0" sldId="270"/>
            <ac:spMk id="17" creationId="{8F081315-255D-4968-4DCE-9F3B1CA360A2}"/>
          </ac:spMkLst>
        </pc:spChg>
        <pc:spChg chg="mod">
          <ac:chgData name="sanamz19@bu.edu" userId="S::urn:spo:guest#sanamz19@bu.edu::" providerId="AD" clId="Web-{D5C960B8-8125-3D18-5415-DD5D2696D78E}" dt="2025-03-27T14:15:04.570" v="142" actId="20577"/>
          <ac:spMkLst>
            <pc:docMk/>
            <pc:sldMk cId="0" sldId="270"/>
            <ac:spMk id="18" creationId="{C4554A97-9D33-8319-83AB-26319BABD17D}"/>
          </ac:spMkLst>
        </pc:spChg>
        <pc:spChg chg="mod">
          <ac:chgData name="sanamz19@bu.edu" userId="S::urn:spo:guest#sanamz19@bu.edu::" providerId="AD" clId="Web-{D5C960B8-8125-3D18-5415-DD5D2696D78E}" dt="2025-03-27T14:18:51.453" v="188" actId="20577"/>
          <ac:spMkLst>
            <pc:docMk/>
            <pc:sldMk cId="0" sldId="270"/>
            <ac:spMk id="156" creationId="{00000000-0000-0000-0000-000000000000}"/>
          </ac:spMkLst>
        </pc:spChg>
      </pc:sldChg>
      <pc:sldChg chg="modSp">
        <pc:chgData name="sanamz19@bu.edu" userId="S::urn:spo:guest#sanamz19@bu.edu::" providerId="AD" clId="Web-{D5C960B8-8125-3D18-5415-DD5D2696D78E}" dt="2025-03-27T13:59:41.038" v="64" actId="20577"/>
        <pc:sldMkLst>
          <pc:docMk/>
          <pc:sldMk cId="1318263020" sldId="291"/>
        </pc:sldMkLst>
        <pc:spChg chg="mod">
          <ac:chgData name="sanamz19@bu.edu" userId="S::urn:spo:guest#sanamz19@bu.edu::" providerId="AD" clId="Web-{D5C960B8-8125-3D18-5415-DD5D2696D78E}" dt="2025-03-27T13:59:41.038" v="64" actId="20577"/>
          <ac:spMkLst>
            <pc:docMk/>
            <pc:sldMk cId="1318263020" sldId="291"/>
            <ac:spMk id="4" creationId="{F464DEBD-4AD2-E8E5-9029-9DAC86E8F8AF}"/>
          </ac:spMkLst>
        </pc:spChg>
      </pc:sldChg>
      <pc:sldChg chg="modSp">
        <pc:chgData name="sanamz19@bu.edu" userId="S::urn:spo:guest#sanamz19@bu.edu::" providerId="AD" clId="Web-{D5C960B8-8125-3D18-5415-DD5D2696D78E}" dt="2025-03-27T14:13:58.662" v="138" actId="20577"/>
        <pc:sldMkLst>
          <pc:docMk/>
          <pc:sldMk cId="4106799766" sldId="292"/>
        </pc:sldMkLst>
        <pc:spChg chg="mod">
          <ac:chgData name="sanamz19@bu.edu" userId="S::urn:spo:guest#sanamz19@bu.edu::" providerId="AD" clId="Web-{D5C960B8-8125-3D18-5415-DD5D2696D78E}" dt="2025-03-27T14:13:58.662" v="138" actId="20577"/>
          <ac:spMkLst>
            <pc:docMk/>
            <pc:sldMk cId="4106799766" sldId="292"/>
            <ac:spMk id="2" creationId="{9CE1DCB5-38BB-63E5-A620-3DAA3F79F918}"/>
          </ac:spMkLst>
        </pc:spChg>
      </pc:sldChg>
      <pc:sldChg chg="modSp">
        <pc:chgData name="sanamz19@bu.edu" userId="S::urn:spo:guest#sanamz19@bu.edu::" providerId="AD" clId="Web-{D5C960B8-8125-3D18-5415-DD5D2696D78E}" dt="2025-03-27T14:06:37.615" v="95" actId="20577"/>
        <pc:sldMkLst>
          <pc:docMk/>
          <pc:sldMk cId="629789234" sldId="294"/>
        </pc:sldMkLst>
        <pc:spChg chg="mod">
          <ac:chgData name="sanamz19@bu.edu" userId="S::urn:spo:guest#sanamz19@bu.edu::" providerId="AD" clId="Web-{D5C960B8-8125-3D18-5415-DD5D2696D78E}" dt="2025-03-27T14:04:13.204" v="79" actId="20577"/>
          <ac:spMkLst>
            <pc:docMk/>
            <pc:sldMk cId="629789234" sldId="294"/>
            <ac:spMk id="3" creationId="{4670A053-F198-E6BF-E55C-9F23A250DEDB}"/>
          </ac:spMkLst>
        </pc:spChg>
        <pc:spChg chg="mod">
          <ac:chgData name="sanamz19@bu.edu" userId="S::urn:spo:guest#sanamz19@bu.edu::" providerId="AD" clId="Web-{D5C960B8-8125-3D18-5415-DD5D2696D78E}" dt="2025-03-27T14:06:37.615" v="95" actId="20577"/>
          <ac:spMkLst>
            <pc:docMk/>
            <pc:sldMk cId="629789234" sldId="294"/>
            <ac:spMk id="8" creationId="{2A4EC063-AA96-C65B-B038-978C18EF8ECB}"/>
          </ac:spMkLst>
        </pc:spChg>
      </pc:sldChg>
    </pc:docChg>
  </pc:docChgLst>
  <pc:docChgLst>
    <pc:chgData name="sanamz19@bu.edu" userId="S::urn:spo:guest#sanamz19@bu.edu::" providerId="AD" clId="Web-{E12ECC14-15DF-5E2A-F62E-FB40625836F5}"/>
    <pc:docChg chg="modSld">
      <pc:chgData name="sanamz19@bu.edu" userId="S::urn:spo:guest#sanamz19@bu.edu::" providerId="AD" clId="Web-{E12ECC14-15DF-5E2A-F62E-FB40625836F5}" dt="2025-04-01T16:56:44.070" v="0" actId="20577"/>
      <pc:docMkLst>
        <pc:docMk/>
      </pc:docMkLst>
      <pc:sldChg chg="modSp">
        <pc:chgData name="sanamz19@bu.edu" userId="S::urn:spo:guest#sanamz19@bu.edu::" providerId="AD" clId="Web-{E12ECC14-15DF-5E2A-F62E-FB40625836F5}" dt="2025-04-01T16:56:44.070" v="0" actId="20577"/>
        <pc:sldMkLst>
          <pc:docMk/>
          <pc:sldMk cId="0" sldId="270"/>
        </pc:sldMkLst>
        <pc:spChg chg="mod">
          <ac:chgData name="sanamz19@bu.edu" userId="S::urn:spo:guest#sanamz19@bu.edu::" providerId="AD" clId="Web-{E12ECC14-15DF-5E2A-F62E-FB40625836F5}" dt="2025-04-01T16:56:44.070" v="0" actId="20577"/>
          <ac:spMkLst>
            <pc:docMk/>
            <pc:sldMk cId="0" sldId="270"/>
            <ac:spMk id="156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18-25</c:v>
                </c:pt>
                <c:pt idx="1">
                  <c:v>26-44</c:v>
                </c:pt>
                <c:pt idx="2">
                  <c:v>45-60</c:v>
                </c:pt>
                <c:pt idx="3">
                  <c:v>61-74</c:v>
                </c:pt>
                <c:pt idx="4">
                  <c:v>75+</c:v>
                </c:pt>
                <c:pt idx="5">
                  <c:v>Prefer not to answer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3</c:v>
                </c:pt>
                <c:pt idx="1">
                  <c:v>118</c:v>
                </c:pt>
                <c:pt idx="2">
                  <c:v>93</c:v>
                </c:pt>
                <c:pt idx="3">
                  <c:v>93</c:v>
                </c:pt>
                <c:pt idx="4">
                  <c:v>46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EB1-427F-BCF1-7539681E2C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646923328"/>
        <c:axId val="646924288"/>
      </c:barChart>
      <c:catAx>
        <c:axId val="6469233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6924288"/>
        <c:crosses val="autoZero"/>
        <c:auto val="1"/>
        <c:lblAlgn val="ctr"/>
        <c:lblOffset val="100"/>
        <c:noMultiLvlLbl val="0"/>
      </c:catAx>
      <c:valAx>
        <c:axId val="64692428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6469233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Sheet1!$B$16</c:f>
              <c:strCache>
                <c:ptCount val="1"/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BCAA-41B8-8657-A565A1227B17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BCAA-41B8-8657-A565A1227B17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BCAA-41B8-8657-A565A1227B17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BCAA-41B8-8657-A565A1227B17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BCAA-41B8-8657-A565A1227B17}"/>
              </c:ext>
            </c:extLst>
          </c:dPt>
          <c:dLbls>
            <c:dLbl>
              <c:idx val="4"/>
              <c:layout>
                <c:manualLayout>
                  <c:x val="-5.8333333333333334E-2"/>
                  <c:y val="0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CAA-41B8-8657-A565A1227B17}"/>
                </c:ext>
              </c:extLst>
            </c:dLbl>
            <c:spPr>
              <a:solidFill>
                <a:prstClr val="white"/>
              </a:solidFill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Sheet1!$A$17:$A$21</c:f>
              <c:strCache>
                <c:ptCount val="5"/>
                <c:pt idx="0">
                  <c:v>Poor</c:v>
                </c:pt>
                <c:pt idx="1">
                  <c:v>Fair</c:v>
                </c:pt>
                <c:pt idx="2">
                  <c:v>Good</c:v>
                </c:pt>
                <c:pt idx="3">
                  <c:v>Very Good</c:v>
                </c:pt>
                <c:pt idx="4">
                  <c:v>NA</c:v>
                </c:pt>
              </c:strCache>
            </c:strRef>
          </c:cat>
          <c:val>
            <c:numRef>
              <c:f>Sheet1!$B$17:$B$21</c:f>
              <c:numCache>
                <c:formatCode>General</c:formatCode>
                <c:ptCount val="5"/>
                <c:pt idx="0">
                  <c:v>11</c:v>
                </c:pt>
                <c:pt idx="1">
                  <c:v>43</c:v>
                </c:pt>
                <c:pt idx="2">
                  <c:v>181</c:v>
                </c:pt>
                <c:pt idx="3">
                  <c:v>117</c:v>
                </c:pt>
                <c:pt idx="4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BCAA-41B8-8657-A565A1227B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2">
                      <a:shade val="53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hade val="53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shade val="53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1B17-49F4-ABC2-B6EE381A7F16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76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hade val="76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shade val="76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1B17-49F4-ABC2-B6EE381A7F16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1B17-49F4-ABC2-B6EE381A7F16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2">
                      <a:tint val="77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tint val="77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tint val="77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1B17-49F4-ABC2-B6EE381A7F16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2">
                      <a:tint val="54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tint val="54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tint val="54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1B17-49F4-ABC2-B6EE381A7F16}"/>
              </c:ext>
            </c:extLst>
          </c:dPt>
          <c:dLbls>
            <c:spPr>
              <a:solidFill>
                <a:prstClr val="white"/>
              </a:solidFill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Sheet1!$A$32:$A$36</c:f>
              <c:strCache>
                <c:ptCount val="5"/>
                <c:pt idx="0">
                  <c:v>Poor</c:v>
                </c:pt>
                <c:pt idx="1">
                  <c:v>Fair</c:v>
                </c:pt>
                <c:pt idx="2">
                  <c:v>Good</c:v>
                </c:pt>
                <c:pt idx="3">
                  <c:v>Very Good</c:v>
                </c:pt>
                <c:pt idx="4">
                  <c:v>NA</c:v>
                </c:pt>
              </c:strCache>
            </c:strRef>
          </c:cat>
          <c:val>
            <c:numRef>
              <c:f>Sheet1!$B$32:$B$36</c:f>
              <c:numCache>
                <c:formatCode>General</c:formatCode>
                <c:ptCount val="5"/>
                <c:pt idx="0">
                  <c:v>13</c:v>
                </c:pt>
                <c:pt idx="1">
                  <c:v>72</c:v>
                </c:pt>
                <c:pt idx="2">
                  <c:v>160</c:v>
                </c:pt>
                <c:pt idx="3">
                  <c:v>107</c:v>
                </c:pt>
                <c:pt idx="4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1B17-49F4-ABC2-B6EE381A7F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9BB1-457B-9526-9EEEED625998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9BB1-457B-9526-9EEEED625998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9BB1-457B-9526-9EEEED625998}"/>
              </c:ext>
            </c:extLst>
          </c:dPt>
          <c:dLbls>
            <c:spPr>
              <a:solidFill>
                <a:prstClr val="white"/>
              </a:solidFill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Sheet2!$E$13:$E$15</c:f>
              <c:strCache>
                <c:ptCount val="3"/>
                <c:pt idx="0">
                  <c:v>Yes</c:v>
                </c:pt>
                <c:pt idx="1">
                  <c:v>No</c:v>
                </c:pt>
                <c:pt idx="2">
                  <c:v>Unsure</c:v>
                </c:pt>
              </c:strCache>
            </c:strRef>
          </c:cat>
          <c:val>
            <c:numRef>
              <c:f>Sheet2!$F$13:$F$15</c:f>
              <c:numCache>
                <c:formatCode>General</c:formatCode>
                <c:ptCount val="3"/>
                <c:pt idx="0">
                  <c:v>0.70099999999999996</c:v>
                </c:pt>
                <c:pt idx="1">
                  <c:v>0.187</c:v>
                </c:pt>
                <c:pt idx="2">
                  <c:v>0.112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BB1-457B-9526-9EEEED6259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B30D-4325-97A5-891DBCDE61F1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B30D-4325-97A5-891DBCDE61F1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B30D-4325-97A5-891DBCDE61F1}"/>
              </c:ext>
            </c:extLst>
          </c:dPt>
          <c:dLbls>
            <c:spPr>
              <a:solidFill>
                <a:prstClr val="white"/>
              </a:solidFill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Sheet2!$H$13:$H$15</c:f>
              <c:strCache>
                <c:ptCount val="3"/>
                <c:pt idx="0">
                  <c:v>Yes</c:v>
                </c:pt>
                <c:pt idx="1">
                  <c:v>No</c:v>
                </c:pt>
                <c:pt idx="2">
                  <c:v>Unsure</c:v>
                </c:pt>
              </c:strCache>
            </c:strRef>
          </c:cat>
          <c:val>
            <c:numRef>
              <c:f>Sheet2!$I$13:$I$15</c:f>
              <c:numCache>
                <c:formatCode>General</c:formatCode>
                <c:ptCount val="3"/>
                <c:pt idx="0">
                  <c:v>0.76</c:v>
                </c:pt>
                <c:pt idx="1">
                  <c:v>0.153</c:v>
                </c:pt>
                <c:pt idx="2">
                  <c:v>8.6999999999999994E-2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30D-4325-97A5-891DBCDE61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cat>
            <c:strRef>
              <c:f>Sheet1!$A$24:$A$29</c:f>
              <c:strCache>
                <c:ptCount val="6"/>
                <c:pt idx="0">
                  <c:v>Hearing</c:v>
                </c:pt>
                <c:pt idx="1">
                  <c:v>Mobility</c:v>
                </c:pt>
                <c:pt idx="2">
                  <c:v>Vision (other than need for glasses/contacts)</c:v>
                </c:pt>
                <c:pt idx="3">
                  <c:v>Behavioral/emotional condition</c:v>
                </c:pt>
                <c:pt idx="4">
                  <c:v>Speaking (e.g. speech-related impairment regardless of native language spoken)</c:v>
                </c:pt>
                <c:pt idx="5">
                  <c:v>Making decisions or difficulty concentrating or remembering</c:v>
                </c:pt>
              </c:strCache>
            </c:strRef>
          </c:cat>
          <c:val>
            <c:numRef>
              <c:f>Sheet1!$B$24:$B$29</c:f>
              <c:numCache>
                <c:formatCode>General</c:formatCode>
                <c:ptCount val="6"/>
                <c:pt idx="0">
                  <c:v>69</c:v>
                </c:pt>
                <c:pt idx="1">
                  <c:v>56</c:v>
                </c:pt>
                <c:pt idx="2">
                  <c:v>61</c:v>
                </c:pt>
                <c:pt idx="3">
                  <c:v>72</c:v>
                </c:pt>
                <c:pt idx="4">
                  <c:v>15</c:v>
                </c:pt>
                <c:pt idx="5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7BA-4A07-B5C7-3BE8C2FEE5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538709904"/>
        <c:axId val="538707024"/>
      </c:barChart>
      <c:catAx>
        <c:axId val="5387099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8707024"/>
        <c:crosses val="autoZero"/>
        <c:auto val="1"/>
        <c:lblAlgn val="ctr"/>
        <c:lblOffset val="100"/>
        <c:noMultiLvlLbl val="0"/>
      </c:catAx>
      <c:valAx>
        <c:axId val="53870702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# respondents</a:t>
                </a:r>
                <a:r>
                  <a:rPr lang="en-US" baseline="0"/>
                  <a:t> reporting at least 1 person in their household with condition</a:t>
                </a:r>
                <a:endParaRPr lang="en-US"/>
              </a:p>
            </c:rich>
          </c:tx>
          <c:layout>
            <c:manualLayout>
              <c:xMode val="edge"/>
              <c:yMode val="edge"/>
              <c:x val="0.17080168287787556"/>
              <c:y val="0.8767749138311020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197" b="1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87099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09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lt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lt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7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7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7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57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2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43018F-964F-4328-A0DE-48070B363EA4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25ADB32-7EC6-49C8-835E-80DAB104ADE0}">
      <dgm:prSet phldrT="[Text]"/>
      <dgm:spPr/>
      <dgm:t>
        <a:bodyPr/>
        <a:lstStyle/>
        <a:p>
          <a:r>
            <a:rPr lang="en-US"/>
            <a:t>Violence &amp; Safety</a:t>
          </a:r>
        </a:p>
      </dgm:t>
    </dgm:pt>
    <dgm:pt modelId="{B6F84109-B085-43B8-A1A6-3E599467E96E}" type="parTrans" cxnId="{7F8FF242-57FB-461F-A693-37CDEC7EA95A}">
      <dgm:prSet/>
      <dgm:spPr/>
      <dgm:t>
        <a:bodyPr/>
        <a:lstStyle/>
        <a:p>
          <a:endParaRPr lang="en-US"/>
        </a:p>
      </dgm:t>
    </dgm:pt>
    <dgm:pt modelId="{F4BB2FCD-7428-4034-AD37-F51107E35474}" type="sibTrans" cxnId="{7F8FF242-57FB-461F-A693-37CDEC7EA95A}">
      <dgm:prSet/>
      <dgm:spPr/>
      <dgm:t>
        <a:bodyPr/>
        <a:lstStyle/>
        <a:p>
          <a:endParaRPr lang="en-US"/>
        </a:p>
      </dgm:t>
    </dgm:pt>
    <dgm:pt modelId="{7FE1CFE0-591E-4D35-B23C-32445DDCB652}">
      <dgm:prSet phldrT="[Text]"/>
      <dgm:spPr/>
      <dgm:t>
        <a:bodyPr/>
        <a:lstStyle/>
        <a:p>
          <a:r>
            <a:rPr lang="en-US" b="1"/>
            <a:t>~2 out of 3 </a:t>
          </a:r>
          <a:r>
            <a:rPr lang="en-US"/>
            <a:t>report concern (moderate + high) over </a:t>
          </a:r>
          <a:r>
            <a:rPr lang="en-US" b="1"/>
            <a:t>pedestrian safety</a:t>
          </a:r>
        </a:p>
      </dgm:t>
    </dgm:pt>
    <dgm:pt modelId="{10F21B40-6522-4898-95CB-BDF9677FCF38}" type="parTrans" cxnId="{87A8D42E-85CC-4753-B13E-D8F8FA513DED}">
      <dgm:prSet/>
      <dgm:spPr/>
      <dgm:t>
        <a:bodyPr/>
        <a:lstStyle/>
        <a:p>
          <a:endParaRPr lang="en-US"/>
        </a:p>
      </dgm:t>
    </dgm:pt>
    <dgm:pt modelId="{BB1D2591-1E08-453A-83A4-0B0BBCA7DD1F}" type="sibTrans" cxnId="{87A8D42E-85CC-4753-B13E-D8F8FA513DED}">
      <dgm:prSet/>
      <dgm:spPr/>
      <dgm:t>
        <a:bodyPr/>
        <a:lstStyle/>
        <a:p>
          <a:endParaRPr lang="en-US"/>
        </a:p>
      </dgm:t>
    </dgm:pt>
    <dgm:pt modelId="{45192F11-0E8E-42EE-A378-6A0BE182073B}">
      <dgm:prSet phldrT="[Text]"/>
      <dgm:spPr/>
      <dgm:t>
        <a:bodyPr/>
        <a:lstStyle/>
        <a:p>
          <a:r>
            <a:rPr lang="en-US"/>
            <a:t>Environmental Health</a:t>
          </a:r>
        </a:p>
      </dgm:t>
    </dgm:pt>
    <dgm:pt modelId="{F8B023EF-28B9-4A2E-BB53-91458C83486D}" type="parTrans" cxnId="{8FA09EE3-2CAE-4395-9A49-4A7DF39B9B0D}">
      <dgm:prSet/>
      <dgm:spPr/>
      <dgm:t>
        <a:bodyPr/>
        <a:lstStyle/>
        <a:p>
          <a:endParaRPr lang="en-US"/>
        </a:p>
      </dgm:t>
    </dgm:pt>
    <dgm:pt modelId="{8D0F2A53-8863-4043-A2E2-F68CDDE09475}" type="sibTrans" cxnId="{8FA09EE3-2CAE-4395-9A49-4A7DF39B9B0D}">
      <dgm:prSet/>
      <dgm:spPr/>
      <dgm:t>
        <a:bodyPr/>
        <a:lstStyle/>
        <a:p>
          <a:endParaRPr lang="en-US"/>
        </a:p>
      </dgm:t>
    </dgm:pt>
    <dgm:pt modelId="{9289E13A-8FB3-4172-B17B-683603DF89B8}">
      <dgm:prSet phldrT="[Text]"/>
      <dgm:spPr/>
      <dgm:t>
        <a:bodyPr/>
        <a:lstStyle/>
        <a:p>
          <a:r>
            <a:rPr lang="en-US" b="1"/>
            <a:t>~84% </a:t>
          </a:r>
          <a:r>
            <a:rPr lang="en-US"/>
            <a:t>reported </a:t>
          </a:r>
          <a:r>
            <a:rPr lang="en-US" b="1"/>
            <a:t>harmful materials in air, soil, water, and consumer goods</a:t>
          </a:r>
          <a:endParaRPr lang="en-US"/>
        </a:p>
      </dgm:t>
    </dgm:pt>
    <dgm:pt modelId="{A878C5DB-6FDD-4C01-AE4D-13D55FBE66DD}" type="parTrans" cxnId="{9F664A3B-9B16-4331-B37B-8EB831BD062A}">
      <dgm:prSet/>
      <dgm:spPr/>
      <dgm:t>
        <a:bodyPr/>
        <a:lstStyle/>
        <a:p>
          <a:endParaRPr lang="en-US"/>
        </a:p>
      </dgm:t>
    </dgm:pt>
    <dgm:pt modelId="{7463C3E5-0D7B-4272-B441-18C984595C25}" type="sibTrans" cxnId="{9F664A3B-9B16-4331-B37B-8EB831BD062A}">
      <dgm:prSet/>
      <dgm:spPr/>
      <dgm:t>
        <a:bodyPr/>
        <a:lstStyle/>
        <a:p>
          <a:endParaRPr lang="en-US"/>
        </a:p>
      </dgm:t>
    </dgm:pt>
    <dgm:pt modelId="{77C4CF8B-F835-4E61-A6AF-3D634F8EE49B}">
      <dgm:prSet phldrT="[Text]"/>
      <dgm:spPr/>
      <dgm:t>
        <a:bodyPr/>
        <a:lstStyle/>
        <a:p>
          <a:r>
            <a:rPr lang="en-US"/>
            <a:t>Social Health</a:t>
          </a:r>
        </a:p>
      </dgm:t>
    </dgm:pt>
    <dgm:pt modelId="{7C25C99D-7654-4DF5-860B-A992006EAF99}" type="parTrans" cxnId="{E4256FA0-2F3B-45FB-82B1-65E905C2CCA7}">
      <dgm:prSet/>
      <dgm:spPr/>
      <dgm:t>
        <a:bodyPr/>
        <a:lstStyle/>
        <a:p>
          <a:endParaRPr lang="en-US"/>
        </a:p>
      </dgm:t>
    </dgm:pt>
    <dgm:pt modelId="{AA86B60D-C700-412E-8F5D-8E90F1E8C6D4}" type="sibTrans" cxnId="{E4256FA0-2F3B-45FB-82B1-65E905C2CCA7}">
      <dgm:prSet/>
      <dgm:spPr/>
      <dgm:t>
        <a:bodyPr/>
        <a:lstStyle/>
        <a:p>
          <a:endParaRPr lang="en-US"/>
        </a:p>
      </dgm:t>
    </dgm:pt>
    <dgm:pt modelId="{5E95CA80-ABD2-4A26-A718-A4357BAD5BD4}">
      <dgm:prSet phldrT="[Text]"/>
      <dgm:spPr/>
      <dgm:t>
        <a:bodyPr/>
        <a:lstStyle/>
        <a:p>
          <a:r>
            <a:rPr lang="en-US"/>
            <a:t>~6 out of 10 report</a:t>
          </a:r>
          <a:r>
            <a:rPr lang="en-US" b="1"/>
            <a:t> </a:t>
          </a:r>
          <a:r>
            <a:rPr lang="en-US" b="0"/>
            <a:t>lack of </a:t>
          </a:r>
          <a:r>
            <a:rPr lang="en-US" b="1"/>
            <a:t>public transit</a:t>
          </a:r>
          <a:r>
            <a:rPr lang="en-US" b="0"/>
            <a:t> as a concern</a:t>
          </a:r>
          <a:endParaRPr lang="en-US" b="1"/>
        </a:p>
      </dgm:t>
    </dgm:pt>
    <dgm:pt modelId="{F42D7E22-E022-457E-9E86-B826ADC86A92}" type="parTrans" cxnId="{6134848B-2DEF-456D-9681-100208A58974}">
      <dgm:prSet/>
      <dgm:spPr/>
      <dgm:t>
        <a:bodyPr/>
        <a:lstStyle/>
        <a:p>
          <a:endParaRPr lang="en-US"/>
        </a:p>
      </dgm:t>
    </dgm:pt>
    <dgm:pt modelId="{543D9D8E-B1D5-4A51-8409-9716C63167FE}" type="sibTrans" cxnId="{6134848B-2DEF-456D-9681-100208A58974}">
      <dgm:prSet/>
      <dgm:spPr/>
      <dgm:t>
        <a:bodyPr/>
        <a:lstStyle/>
        <a:p>
          <a:endParaRPr lang="en-US"/>
        </a:p>
      </dgm:t>
    </dgm:pt>
    <dgm:pt modelId="{19E751FA-07D5-4DB4-A7F7-A36BBFDCBBDA}">
      <dgm:prSet phldrT="[Text]"/>
      <dgm:spPr/>
      <dgm:t>
        <a:bodyPr/>
        <a:lstStyle/>
        <a:p>
          <a:r>
            <a:rPr lang="en-US" b="1"/>
            <a:t>~1 out of 2 </a:t>
          </a:r>
          <a:r>
            <a:rPr lang="en-US"/>
            <a:t>reported </a:t>
          </a:r>
          <a:r>
            <a:rPr lang="en-US" b="0"/>
            <a:t>lack of </a:t>
          </a:r>
          <a:r>
            <a:rPr lang="en-US" b="1"/>
            <a:t>affordable housing</a:t>
          </a:r>
        </a:p>
      </dgm:t>
    </dgm:pt>
    <dgm:pt modelId="{07E5E627-6A84-4E8E-A9D2-37685B2110F3}" type="parTrans" cxnId="{51C76BA7-1743-44CC-B36B-054E7BB68389}">
      <dgm:prSet/>
      <dgm:spPr/>
      <dgm:t>
        <a:bodyPr/>
        <a:lstStyle/>
        <a:p>
          <a:endParaRPr lang="en-US"/>
        </a:p>
      </dgm:t>
    </dgm:pt>
    <dgm:pt modelId="{F808BC05-A45D-4FD6-AC3C-690B8186D5CE}" type="sibTrans" cxnId="{51C76BA7-1743-44CC-B36B-054E7BB68389}">
      <dgm:prSet/>
      <dgm:spPr/>
      <dgm:t>
        <a:bodyPr/>
        <a:lstStyle/>
        <a:p>
          <a:endParaRPr lang="en-US"/>
        </a:p>
      </dgm:t>
    </dgm:pt>
    <dgm:pt modelId="{544630C4-4B4E-46C1-9143-FF02B27910A3}">
      <dgm:prSet/>
      <dgm:spPr/>
      <dgm:t>
        <a:bodyPr/>
        <a:lstStyle/>
        <a:p>
          <a:r>
            <a:rPr lang="en-US" b="1"/>
            <a:t>~1 out of 2 </a:t>
          </a:r>
          <a:r>
            <a:rPr lang="en-US"/>
            <a:t>concerned over </a:t>
          </a:r>
          <a:r>
            <a:rPr lang="en-US" b="1"/>
            <a:t>bicycle safety</a:t>
          </a:r>
        </a:p>
      </dgm:t>
    </dgm:pt>
    <dgm:pt modelId="{92AAD36A-866E-4CB2-A595-7B9878D4A6AA}" type="parTrans" cxnId="{CAC0738B-E89A-47AA-89FA-39C0B855D1B5}">
      <dgm:prSet/>
      <dgm:spPr/>
      <dgm:t>
        <a:bodyPr/>
        <a:lstStyle/>
        <a:p>
          <a:endParaRPr lang="en-US"/>
        </a:p>
      </dgm:t>
    </dgm:pt>
    <dgm:pt modelId="{346F92A4-E9B2-4482-AE43-151EE5C6CB73}" type="sibTrans" cxnId="{CAC0738B-E89A-47AA-89FA-39C0B855D1B5}">
      <dgm:prSet/>
      <dgm:spPr/>
      <dgm:t>
        <a:bodyPr/>
        <a:lstStyle/>
        <a:p>
          <a:endParaRPr lang="en-US"/>
        </a:p>
      </dgm:t>
    </dgm:pt>
    <dgm:pt modelId="{828B1B3E-3CBE-457E-B165-6206BE706250}">
      <dgm:prSet/>
      <dgm:spPr/>
      <dgm:t>
        <a:bodyPr/>
        <a:lstStyle/>
        <a:p>
          <a:r>
            <a:rPr lang="en-US" b="1"/>
            <a:t>~7 out of 10 </a:t>
          </a:r>
          <a:r>
            <a:rPr lang="en-US"/>
            <a:t>reported “</a:t>
          </a:r>
          <a:r>
            <a:rPr lang="en-US" b="1"/>
            <a:t>healthy home</a:t>
          </a:r>
          <a:r>
            <a:rPr lang="en-US"/>
            <a:t>” concerns</a:t>
          </a:r>
        </a:p>
      </dgm:t>
    </dgm:pt>
    <dgm:pt modelId="{96A1688B-8E37-40EF-A89D-AFBFCE6C7D80}" type="parTrans" cxnId="{86EAF3D7-34FF-4C34-BE3A-CFE94252D2CD}">
      <dgm:prSet/>
      <dgm:spPr/>
      <dgm:t>
        <a:bodyPr/>
        <a:lstStyle/>
        <a:p>
          <a:endParaRPr lang="en-US"/>
        </a:p>
      </dgm:t>
    </dgm:pt>
    <dgm:pt modelId="{440E3120-44E3-4177-8857-6211E42CF0C1}" type="sibTrans" cxnId="{86EAF3D7-34FF-4C34-BE3A-CFE94252D2CD}">
      <dgm:prSet/>
      <dgm:spPr/>
      <dgm:t>
        <a:bodyPr/>
        <a:lstStyle/>
        <a:p>
          <a:endParaRPr lang="en-US"/>
        </a:p>
      </dgm:t>
    </dgm:pt>
    <dgm:pt modelId="{FDF86485-07E1-4379-822A-507F9D5DB713}">
      <dgm:prSet/>
      <dgm:spPr/>
      <dgm:t>
        <a:bodyPr/>
        <a:lstStyle/>
        <a:p>
          <a:r>
            <a:rPr lang="en-US"/>
            <a:t>E.g. indoor air quality, pests, mold</a:t>
          </a:r>
        </a:p>
      </dgm:t>
    </dgm:pt>
    <dgm:pt modelId="{0DCD068B-A9CA-43CF-8C3E-3C59FEC6DBCD}" type="parTrans" cxnId="{E560E5FF-42E0-425A-853A-18DC289185A0}">
      <dgm:prSet/>
      <dgm:spPr/>
      <dgm:t>
        <a:bodyPr/>
        <a:lstStyle/>
        <a:p>
          <a:endParaRPr lang="en-US"/>
        </a:p>
      </dgm:t>
    </dgm:pt>
    <dgm:pt modelId="{E7F8BCA3-0970-47A6-B105-70D505282350}" type="sibTrans" cxnId="{E560E5FF-42E0-425A-853A-18DC289185A0}">
      <dgm:prSet/>
      <dgm:spPr/>
      <dgm:t>
        <a:bodyPr/>
        <a:lstStyle/>
        <a:p>
          <a:endParaRPr lang="en-US"/>
        </a:p>
      </dgm:t>
    </dgm:pt>
    <dgm:pt modelId="{F9CD7A19-1ABB-473F-AB73-F2E23C51F2A3}">
      <dgm:prSet phldrT="[Text]"/>
      <dgm:spPr/>
      <dgm:t>
        <a:bodyPr/>
        <a:lstStyle/>
        <a:p>
          <a:r>
            <a:rPr lang="en-US" b="1"/>
            <a:t>~80% </a:t>
          </a:r>
          <a:r>
            <a:rPr lang="en-US"/>
            <a:t>reported </a:t>
          </a:r>
          <a:r>
            <a:rPr lang="en-US" b="1"/>
            <a:t>climate change </a:t>
          </a:r>
          <a:r>
            <a:rPr lang="en-US"/>
            <a:t>and its effects as a concern</a:t>
          </a:r>
        </a:p>
      </dgm:t>
    </dgm:pt>
    <dgm:pt modelId="{F3074171-BE76-4BCB-B222-E7C6EED8D9AA}" type="parTrans" cxnId="{B038DF8C-869C-444F-9DC5-7BD46DC39CDB}">
      <dgm:prSet/>
      <dgm:spPr/>
      <dgm:t>
        <a:bodyPr/>
        <a:lstStyle/>
        <a:p>
          <a:endParaRPr lang="en-US"/>
        </a:p>
      </dgm:t>
    </dgm:pt>
    <dgm:pt modelId="{526312E2-BA18-4303-A07F-D73E206985D9}" type="sibTrans" cxnId="{B038DF8C-869C-444F-9DC5-7BD46DC39CDB}">
      <dgm:prSet/>
      <dgm:spPr/>
      <dgm:t>
        <a:bodyPr/>
        <a:lstStyle/>
        <a:p>
          <a:endParaRPr lang="en-US"/>
        </a:p>
      </dgm:t>
    </dgm:pt>
    <dgm:pt modelId="{AFC60C24-E69E-4F8A-B7E8-626741E0B7DC}" type="pres">
      <dgm:prSet presAssocID="{6F43018F-964F-4328-A0DE-48070B363EA4}" presName="Name0" presStyleCnt="0">
        <dgm:presLayoutVars>
          <dgm:dir/>
          <dgm:animLvl val="lvl"/>
          <dgm:resizeHandles val="exact"/>
        </dgm:presLayoutVars>
      </dgm:prSet>
      <dgm:spPr/>
    </dgm:pt>
    <dgm:pt modelId="{4AEC152C-7DB9-4E05-A92E-EC82AD3043B4}" type="pres">
      <dgm:prSet presAssocID="{B25ADB32-7EC6-49C8-835E-80DAB104ADE0}" presName="composite" presStyleCnt="0"/>
      <dgm:spPr/>
    </dgm:pt>
    <dgm:pt modelId="{4E4A7D35-6E62-46D5-892E-21E01CC1FD17}" type="pres">
      <dgm:prSet presAssocID="{B25ADB32-7EC6-49C8-835E-80DAB104ADE0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0C417627-716D-44AB-843B-0031D9F97CB6}" type="pres">
      <dgm:prSet presAssocID="{B25ADB32-7EC6-49C8-835E-80DAB104ADE0}" presName="desTx" presStyleLbl="alignAccFollowNode1" presStyleIdx="0" presStyleCnt="3">
        <dgm:presLayoutVars>
          <dgm:bulletEnabled val="1"/>
        </dgm:presLayoutVars>
      </dgm:prSet>
      <dgm:spPr/>
    </dgm:pt>
    <dgm:pt modelId="{6096FDBD-8C8C-442F-9401-E4ADCC59F6FD}" type="pres">
      <dgm:prSet presAssocID="{F4BB2FCD-7428-4034-AD37-F51107E35474}" presName="space" presStyleCnt="0"/>
      <dgm:spPr/>
    </dgm:pt>
    <dgm:pt modelId="{0997CC28-8AB6-446E-933A-A335DBE59B1B}" type="pres">
      <dgm:prSet presAssocID="{45192F11-0E8E-42EE-A378-6A0BE182073B}" presName="composite" presStyleCnt="0"/>
      <dgm:spPr/>
    </dgm:pt>
    <dgm:pt modelId="{8E77C325-B730-4A7A-BA13-F240797473F3}" type="pres">
      <dgm:prSet presAssocID="{45192F11-0E8E-42EE-A378-6A0BE182073B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CF2FDF76-33A4-4D6A-B0AC-3AE9C934E31B}" type="pres">
      <dgm:prSet presAssocID="{45192F11-0E8E-42EE-A378-6A0BE182073B}" presName="desTx" presStyleLbl="alignAccFollowNode1" presStyleIdx="1" presStyleCnt="3">
        <dgm:presLayoutVars>
          <dgm:bulletEnabled val="1"/>
        </dgm:presLayoutVars>
      </dgm:prSet>
      <dgm:spPr/>
    </dgm:pt>
    <dgm:pt modelId="{D6714783-364A-41F5-ADD9-F12C67AFF435}" type="pres">
      <dgm:prSet presAssocID="{8D0F2A53-8863-4043-A2E2-F68CDDE09475}" presName="space" presStyleCnt="0"/>
      <dgm:spPr/>
    </dgm:pt>
    <dgm:pt modelId="{40396446-F189-4CA3-9756-4B6644554024}" type="pres">
      <dgm:prSet presAssocID="{77C4CF8B-F835-4E61-A6AF-3D634F8EE49B}" presName="composite" presStyleCnt="0"/>
      <dgm:spPr/>
    </dgm:pt>
    <dgm:pt modelId="{70034E3B-7211-42A0-877F-223FD59ACD25}" type="pres">
      <dgm:prSet presAssocID="{77C4CF8B-F835-4E61-A6AF-3D634F8EE49B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971C3BF3-8501-49DA-8D1A-F20FF1A6CBE0}" type="pres">
      <dgm:prSet presAssocID="{77C4CF8B-F835-4E61-A6AF-3D634F8EE49B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7DAC6604-D805-40A9-8820-A16D89310B2C}" type="presOf" srcId="{B25ADB32-7EC6-49C8-835E-80DAB104ADE0}" destId="{4E4A7D35-6E62-46D5-892E-21E01CC1FD17}" srcOrd="0" destOrd="0" presId="urn:microsoft.com/office/officeart/2005/8/layout/hList1"/>
    <dgm:cxn modelId="{4083B914-9F99-491C-AEE6-648DDA66F351}" type="presOf" srcId="{FDF86485-07E1-4379-822A-507F9D5DB713}" destId="{CF2FDF76-33A4-4D6A-B0AC-3AE9C934E31B}" srcOrd="0" destOrd="3" presId="urn:microsoft.com/office/officeart/2005/8/layout/hList1"/>
    <dgm:cxn modelId="{D6740D15-47BB-420C-A8DB-02EAEE4A53C8}" type="presOf" srcId="{5E95CA80-ABD2-4A26-A718-A4357BAD5BD4}" destId="{971C3BF3-8501-49DA-8D1A-F20FF1A6CBE0}" srcOrd="0" destOrd="0" presId="urn:microsoft.com/office/officeart/2005/8/layout/hList1"/>
    <dgm:cxn modelId="{87A8D42E-85CC-4753-B13E-D8F8FA513DED}" srcId="{B25ADB32-7EC6-49C8-835E-80DAB104ADE0}" destId="{7FE1CFE0-591E-4D35-B23C-32445DDCB652}" srcOrd="0" destOrd="0" parTransId="{10F21B40-6522-4898-95CB-BDF9677FCF38}" sibTransId="{BB1D2591-1E08-453A-83A4-0B0BBCA7DD1F}"/>
    <dgm:cxn modelId="{97E9042F-D3A3-434E-825C-62C065725731}" type="presOf" srcId="{828B1B3E-3CBE-457E-B165-6206BE706250}" destId="{CF2FDF76-33A4-4D6A-B0AC-3AE9C934E31B}" srcOrd="0" destOrd="2" presId="urn:microsoft.com/office/officeart/2005/8/layout/hList1"/>
    <dgm:cxn modelId="{9F664A3B-9B16-4331-B37B-8EB831BD062A}" srcId="{45192F11-0E8E-42EE-A378-6A0BE182073B}" destId="{9289E13A-8FB3-4172-B17B-683603DF89B8}" srcOrd="0" destOrd="0" parTransId="{A878C5DB-6FDD-4C01-AE4D-13D55FBE66DD}" sibTransId="{7463C3E5-0D7B-4272-B441-18C984595C25}"/>
    <dgm:cxn modelId="{7F8FF242-57FB-461F-A693-37CDEC7EA95A}" srcId="{6F43018F-964F-4328-A0DE-48070B363EA4}" destId="{B25ADB32-7EC6-49C8-835E-80DAB104ADE0}" srcOrd="0" destOrd="0" parTransId="{B6F84109-B085-43B8-A1A6-3E599467E96E}" sibTransId="{F4BB2FCD-7428-4034-AD37-F51107E35474}"/>
    <dgm:cxn modelId="{9F900271-0357-4EED-8CE5-CCB3668821D2}" type="presOf" srcId="{6F43018F-964F-4328-A0DE-48070B363EA4}" destId="{AFC60C24-E69E-4F8A-B7E8-626741E0B7DC}" srcOrd="0" destOrd="0" presId="urn:microsoft.com/office/officeart/2005/8/layout/hList1"/>
    <dgm:cxn modelId="{C7E8C871-1BE5-4CB4-A114-D379B2E0C001}" type="presOf" srcId="{7FE1CFE0-591E-4D35-B23C-32445DDCB652}" destId="{0C417627-716D-44AB-843B-0031D9F97CB6}" srcOrd="0" destOrd="0" presId="urn:microsoft.com/office/officeart/2005/8/layout/hList1"/>
    <dgm:cxn modelId="{09E15B80-E9F5-403F-BC59-614E87392FB7}" type="presOf" srcId="{F9CD7A19-1ABB-473F-AB73-F2E23C51F2A3}" destId="{CF2FDF76-33A4-4D6A-B0AC-3AE9C934E31B}" srcOrd="0" destOrd="1" presId="urn:microsoft.com/office/officeart/2005/8/layout/hList1"/>
    <dgm:cxn modelId="{CAC0738B-E89A-47AA-89FA-39C0B855D1B5}" srcId="{B25ADB32-7EC6-49C8-835E-80DAB104ADE0}" destId="{544630C4-4B4E-46C1-9143-FF02B27910A3}" srcOrd="1" destOrd="0" parTransId="{92AAD36A-866E-4CB2-A595-7B9878D4A6AA}" sibTransId="{346F92A4-E9B2-4482-AE43-151EE5C6CB73}"/>
    <dgm:cxn modelId="{6134848B-2DEF-456D-9681-100208A58974}" srcId="{77C4CF8B-F835-4E61-A6AF-3D634F8EE49B}" destId="{5E95CA80-ABD2-4A26-A718-A4357BAD5BD4}" srcOrd="0" destOrd="0" parTransId="{F42D7E22-E022-457E-9E86-B826ADC86A92}" sibTransId="{543D9D8E-B1D5-4A51-8409-9716C63167FE}"/>
    <dgm:cxn modelId="{B038DF8C-869C-444F-9DC5-7BD46DC39CDB}" srcId="{45192F11-0E8E-42EE-A378-6A0BE182073B}" destId="{F9CD7A19-1ABB-473F-AB73-F2E23C51F2A3}" srcOrd="1" destOrd="0" parTransId="{F3074171-BE76-4BCB-B222-E7C6EED8D9AA}" sibTransId="{526312E2-BA18-4303-A07F-D73E206985D9}"/>
    <dgm:cxn modelId="{B2F2738E-B60C-4D0D-86A6-82EE671D8459}" type="presOf" srcId="{9289E13A-8FB3-4172-B17B-683603DF89B8}" destId="{CF2FDF76-33A4-4D6A-B0AC-3AE9C934E31B}" srcOrd="0" destOrd="0" presId="urn:microsoft.com/office/officeart/2005/8/layout/hList1"/>
    <dgm:cxn modelId="{E4256FA0-2F3B-45FB-82B1-65E905C2CCA7}" srcId="{6F43018F-964F-4328-A0DE-48070B363EA4}" destId="{77C4CF8B-F835-4E61-A6AF-3D634F8EE49B}" srcOrd="2" destOrd="0" parTransId="{7C25C99D-7654-4DF5-860B-A992006EAF99}" sibTransId="{AA86B60D-C700-412E-8F5D-8E90F1E8C6D4}"/>
    <dgm:cxn modelId="{7C97E7A3-0515-4F62-98DB-1A5078381EEF}" type="presOf" srcId="{19E751FA-07D5-4DB4-A7F7-A36BBFDCBBDA}" destId="{971C3BF3-8501-49DA-8D1A-F20FF1A6CBE0}" srcOrd="0" destOrd="1" presId="urn:microsoft.com/office/officeart/2005/8/layout/hList1"/>
    <dgm:cxn modelId="{DD2161A4-68DD-4327-B264-14AE363472FE}" type="presOf" srcId="{544630C4-4B4E-46C1-9143-FF02B27910A3}" destId="{0C417627-716D-44AB-843B-0031D9F97CB6}" srcOrd="0" destOrd="1" presId="urn:microsoft.com/office/officeart/2005/8/layout/hList1"/>
    <dgm:cxn modelId="{51C76BA7-1743-44CC-B36B-054E7BB68389}" srcId="{77C4CF8B-F835-4E61-A6AF-3D634F8EE49B}" destId="{19E751FA-07D5-4DB4-A7F7-A36BBFDCBBDA}" srcOrd="1" destOrd="0" parTransId="{07E5E627-6A84-4E8E-A9D2-37685B2110F3}" sibTransId="{F808BC05-A45D-4FD6-AC3C-690B8186D5CE}"/>
    <dgm:cxn modelId="{86EAF3D7-34FF-4C34-BE3A-CFE94252D2CD}" srcId="{45192F11-0E8E-42EE-A378-6A0BE182073B}" destId="{828B1B3E-3CBE-457E-B165-6206BE706250}" srcOrd="2" destOrd="0" parTransId="{96A1688B-8E37-40EF-A89D-AFBFCE6C7D80}" sibTransId="{440E3120-44E3-4177-8857-6211E42CF0C1}"/>
    <dgm:cxn modelId="{4892ACE0-62CF-46CA-9279-308B6E2E20E5}" type="presOf" srcId="{77C4CF8B-F835-4E61-A6AF-3D634F8EE49B}" destId="{70034E3B-7211-42A0-877F-223FD59ACD25}" srcOrd="0" destOrd="0" presId="urn:microsoft.com/office/officeart/2005/8/layout/hList1"/>
    <dgm:cxn modelId="{8FA09EE3-2CAE-4395-9A49-4A7DF39B9B0D}" srcId="{6F43018F-964F-4328-A0DE-48070B363EA4}" destId="{45192F11-0E8E-42EE-A378-6A0BE182073B}" srcOrd="1" destOrd="0" parTransId="{F8B023EF-28B9-4A2E-BB53-91458C83486D}" sibTransId="{8D0F2A53-8863-4043-A2E2-F68CDDE09475}"/>
    <dgm:cxn modelId="{346CF1E5-0FAA-42CC-B774-00C89B040FCD}" type="presOf" srcId="{45192F11-0E8E-42EE-A378-6A0BE182073B}" destId="{8E77C325-B730-4A7A-BA13-F240797473F3}" srcOrd="0" destOrd="0" presId="urn:microsoft.com/office/officeart/2005/8/layout/hList1"/>
    <dgm:cxn modelId="{E560E5FF-42E0-425A-853A-18DC289185A0}" srcId="{828B1B3E-3CBE-457E-B165-6206BE706250}" destId="{FDF86485-07E1-4379-822A-507F9D5DB713}" srcOrd="0" destOrd="0" parTransId="{0DCD068B-A9CA-43CF-8C3E-3C59FEC6DBCD}" sibTransId="{E7F8BCA3-0970-47A6-B105-70D505282350}"/>
    <dgm:cxn modelId="{F7D568AE-F4CF-4AEA-90CA-B6C42AFC0609}" type="presParOf" srcId="{AFC60C24-E69E-4F8A-B7E8-626741E0B7DC}" destId="{4AEC152C-7DB9-4E05-A92E-EC82AD3043B4}" srcOrd="0" destOrd="0" presId="urn:microsoft.com/office/officeart/2005/8/layout/hList1"/>
    <dgm:cxn modelId="{A438811C-4840-48D5-8777-DBC4101451DC}" type="presParOf" srcId="{4AEC152C-7DB9-4E05-A92E-EC82AD3043B4}" destId="{4E4A7D35-6E62-46D5-892E-21E01CC1FD17}" srcOrd="0" destOrd="0" presId="urn:microsoft.com/office/officeart/2005/8/layout/hList1"/>
    <dgm:cxn modelId="{F8E8E0D6-6DA5-4F81-9B3B-01E749060852}" type="presParOf" srcId="{4AEC152C-7DB9-4E05-A92E-EC82AD3043B4}" destId="{0C417627-716D-44AB-843B-0031D9F97CB6}" srcOrd="1" destOrd="0" presId="urn:microsoft.com/office/officeart/2005/8/layout/hList1"/>
    <dgm:cxn modelId="{2026D6A6-19BB-4587-8CA6-601B409155BF}" type="presParOf" srcId="{AFC60C24-E69E-4F8A-B7E8-626741E0B7DC}" destId="{6096FDBD-8C8C-442F-9401-E4ADCC59F6FD}" srcOrd="1" destOrd="0" presId="urn:microsoft.com/office/officeart/2005/8/layout/hList1"/>
    <dgm:cxn modelId="{2332F514-2A0D-4F2D-B579-4BB283540A41}" type="presParOf" srcId="{AFC60C24-E69E-4F8A-B7E8-626741E0B7DC}" destId="{0997CC28-8AB6-446E-933A-A335DBE59B1B}" srcOrd="2" destOrd="0" presId="urn:microsoft.com/office/officeart/2005/8/layout/hList1"/>
    <dgm:cxn modelId="{05C706A7-9A6A-4BBF-B524-4081F36AE579}" type="presParOf" srcId="{0997CC28-8AB6-446E-933A-A335DBE59B1B}" destId="{8E77C325-B730-4A7A-BA13-F240797473F3}" srcOrd="0" destOrd="0" presId="urn:microsoft.com/office/officeart/2005/8/layout/hList1"/>
    <dgm:cxn modelId="{4EF2ED95-6987-4E9E-B29A-ACEB96CC1DC3}" type="presParOf" srcId="{0997CC28-8AB6-446E-933A-A335DBE59B1B}" destId="{CF2FDF76-33A4-4D6A-B0AC-3AE9C934E31B}" srcOrd="1" destOrd="0" presId="urn:microsoft.com/office/officeart/2005/8/layout/hList1"/>
    <dgm:cxn modelId="{1545F173-F35F-4DD2-9A81-5504802A0B89}" type="presParOf" srcId="{AFC60C24-E69E-4F8A-B7E8-626741E0B7DC}" destId="{D6714783-364A-41F5-ADD9-F12C67AFF435}" srcOrd="3" destOrd="0" presId="urn:microsoft.com/office/officeart/2005/8/layout/hList1"/>
    <dgm:cxn modelId="{8B85965E-4E86-48C2-A2ED-F643BEFB0A1A}" type="presParOf" srcId="{AFC60C24-E69E-4F8A-B7E8-626741E0B7DC}" destId="{40396446-F189-4CA3-9756-4B6644554024}" srcOrd="4" destOrd="0" presId="urn:microsoft.com/office/officeart/2005/8/layout/hList1"/>
    <dgm:cxn modelId="{828540AB-6698-4D90-9D9D-C9A700338380}" type="presParOf" srcId="{40396446-F189-4CA3-9756-4B6644554024}" destId="{70034E3B-7211-42A0-877F-223FD59ACD25}" srcOrd="0" destOrd="0" presId="urn:microsoft.com/office/officeart/2005/8/layout/hList1"/>
    <dgm:cxn modelId="{A76B38A6-EEE3-41BD-BA99-EB791F5E097F}" type="presParOf" srcId="{40396446-F189-4CA3-9756-4B6644554024}" destId="{971C3BF3-8501-49DA-8D1A-F20FF1A6CBE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4A7D35-6E62-46D5-892E-21E01CC1FD17}">
      <dsp:nvSpPr>
        <dsp:cNvPr id="0" name=""/>
        <dsp:cNvSpPr/>
      </dsp:nvSpPr>
      <dsp:spPr>
        <a:xfrm>
          <a:off x="3286" y="207846"/>
          <a:ext cx="3203971" cy="5472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Violence &amp; Safety</a:t>
          </a:r>
        </a:p>
      </dsp:txBody>
      <dsp:txXfrm>
        <a:off x="3286" y="207846"/>
        <a:ext cx="3203971" cy="547200"/>
      </dsp:txXfrm>
    </dsp:sp>
    <dsp:sp modelId="{0C417627-716D-44AB-843B-0031D9F97CB6}">
      <dsp:nvSpPr>
        <dsp:cNvPr id="0" name=""/>
        <dsp:cNvSpPr/>
      </dsp:nvSpPr>
      <dsp:spPr>
        <a:xfrm>
          <a:off x="3286" y="755046"/>
          <a:ext cx="3203971" cy="338844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b="1" kern="1200"/>
            <a:t>~2 out of 3 </a:t>
          </a:r>
          <a:r>
            <a:rPr lang="en-US" sz="1900" kern="1200"/>
            <a:t>report concern (moderate + high) over </a:t>
          </a:r>
          <a:r>
            <a:rPr lang="en-US" sz="1900" b="1" kern="1200"/>
            <a:t>pedestrian safety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b="1" kern="1200"/>
            <a:t>~1 out of 2 </a:t>
          </a:r>
          <a:r>
            <a:rPr lang="en-US" sz="1900" kern="1200"/>
            <a:t>concerned over </a:t>
          </a:r>
          <a:r>
            <a:rPr lang="en-US" sz="1900" b="1" kern="1200"/>
            <a:t>bicycle safety</a:t>
          </a:r>
        </a:p>
      </dsp:txBody>
      <dsp:txXfrm>
        <a:off x="3286" y="755046"/>
        <a:ext cx="3203971" cy="3388445"/>
      </dsp:txXfrm>
    </dsp:sp>
    <dsp:sp modelId="{8E77C325-B730-4A7A-BA13-F240797473F3}">
      <dsp:nvSpPr>
        <dsp:cNvPr id="0" name=""/>
        <dsp:cNvSpPr/>
      </dsp:nvSpPr>
      <dsp:spPr>
        <a:xfrm>
          <a:off x="3655814" y="207846"/>
          <a:ext cx="3203971" cy="5472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Environmental Health</a:t>
          </a:r>
        </a:p>
      </dsp:txBody>
      <dsp:txXfrm>
        <a:off x="3655814" y="207846"/>
        <a:ext cx="3203971" cy="547200"/>
      </dsp:txXfrm>
    </dsp:sp>
    <dsp:sp modelId="{CF2FDF76-33A4-4D6A-B0AC-3AE9C934E31B}">
      <dsp:nvSpPr>
        <dsp:cNvPr id="0" name=""/>
        <dsp:cNvSpPr/>
      </dsp:nvSpPr>
      <dsp:spPr>
        <a:xfrm>
          <a:off x="3655814" y="755046"/>
          <a:ext cx="3203971" cy="338844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b="1" kern="1200"/>
            <a:t>~84% </a:t>
          </a:r>
          <a:r>
            <a:rPr lang="en-US" sz="1900" kern="1200"/>
            <a:t>reported </a:t>
          </a:r>
          <a:r>
            <a:rPr lang="en-US" sz="1900" b="1" kern="1200"/>
            <a:t>harmful materials in air, soil, water, and consumer goods</a:t>
          </a:r>
          <a:endParaRPr lang="en-US" sz="19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b="1" kern="1200"/>
            <a:t>~80% </a:t>
          </a:r>
          <a:r>
            <a:rPr lang="en-US" sz="1900" kern="1200"/>
            <a:t>reported </a:t>
          </a:r>
          <a:r>
            <a:rPr lang="en-US" sz="1900" b="1" kern="1200"/>
            <a:t>climate change </a:t>
          </a:r>
          <a:r>
            <a:rPr lang="en-US" sz="1900" kern="1200"/>
            <a:t>and its effects as a concern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b="1" kern="1200"/>
            <a:t>~7 out of 10 </a:t>
          </a:r>
          <a:r>
            <a:rPr lang="en-US" sz="1900" kern="1200"/>
            <a:t>reported “</a:t>
          </a:r>
          <a:r>
            <a:rPr lang="en-US" sz="1900" b="1" kern="1200"/>
            <a:t>healthy home</a:t>
          </a:r>
          <a:r>
            <a:rPr lang="en-US" sz="1900" kern="1200"/>
            <a:t>” concerns</a:t>
          </a:r>
        </a:p>
        <a:p>
          <a:pPr marL="342900" lvl="2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E.g. indoor air quality, pests, mold</a:t>
          </a:r>
        </a:p>
      </dsp:txBody>
      <dsp:txXfrm>
        <a:off x="3655814" y="755046"/>
        <a:ext cx="3203971" cy="3388445"/>
      </dsp:txXfrm>
    </dsp:sp>
    <dsp:sp modelId="{70034E3B-7211-42A0-877F-223FD59ACD25}">
      <dsp:nvSpPr>
        <dsp:cNvPr id="0" name=""/>
        <dsp:cNvSpPr/>
      </dsp:nvSpPr>
      <dsp:spPr>
        <a:xfrm>
          <a:off x="7308342" y="207846"/>
          <a:ext cx="3203971" cy="5472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Social Health</a:t>
          </a:r>
        </a:p>
      </dsp:txBody>
      <dsp:txXfrm>
        <a:off x="7308342" y="207846"/>
        <a:ext cx="3203971" cy="547200"/>
      </dsp:txXfrm>
    </dsp:sp>
    <dsp:sp modelId="{971C3BF3-8501-49DA-8D1A-F20FF1A6CBE0}">
      <dsp:nvSpPr>
        <dsp:cNvPr id="0" name=""/>
        <dsp:cNvSpPr/>
      </dsp:nvSpPr>
      <dsp:spPr>
        <a:xfrm>
          <a:off x="7308342" y="755046"/>
          <a:ext cx="3203971" cy="338844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~6 out of 10 report</a:t>
          </a:r>
          <a:r>
            <a:rPr lang="en-US" sz="1900" b="1" kern="1200"/>
            <a:t> </a:t>
          </a:r>
          <a:r>
            <a:rPr lang="en-US" sz="1900" b="0" kern="1200"/>
            <a:t>lack of </a:t>
          </a:r>
          <a:r>
            <a:rPr lang="en-US" sz="1900" b="1" kern="1200"/>
            <a:t>public transit</a:t>
          </a:r>
          <a:r>
            <a:rPr lang="en-US" sz="1900" b="0" kern="1200"/>
            <a:t> as a concern</a:t>
          </a:r>
          <a:endParaRPr lang="en-US" sz="1900" b="1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b="1" kern="1200"/>
            <a:t>~1 out of 2 </a:t>
          </a:r>
          <a:r>
            <a:rPr lang="en-US" sz="1900" kern="1200"/>
            <a:t>reported </a:t>
          </a:r>
          <a:r>
            <a:rPr lang="en-US" sz="1900" b="0" kern="1200"/>
            <a:t>lack of </a:t>
          </a:r>
          <a:r>
            <a:rPr lang="en-US" sz="1900" b="1" kern="1200"/>
            <a:t>affordable housing</a:t>
          </a:r>
        </a:p>
      </dsp:txBody>
      <dsp:txXfrm>
        <a:off x="7308342" y="755046"/>
        <a:ext cx="3203971" cy="33884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2493CF-2352-4912-A8C9-455FE46F99A5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517082-D42F-4155-ABA2-31C8A77B66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796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g34430edfc19_0_3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8" name="Google Shape;258;g34430edfc19_0_3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17.79 &amp; 5.65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6.8 no PCP and 2% unsure; 9.9%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517082-D42F-4155-ABA2-31C8A77B663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2981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3.95; 5.93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517082-D42F-4155-ABA2-31C8A77B663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8467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9.85; 12.7; 3.6; 12.1; 15.9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517082-D42F-4155-ABA2-31C8A77B663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545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67.5; 49.7; 83.7; 78.8; 69.2; 59.3; 50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517082-D42F-4155-ABA2-31C8A77B663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9026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34430edfc19_0_1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34430edfc19_0_1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g34430edfc19_0_3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4" name="Google Shape;264;g34430edfc19_0_3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148EE-36F7-9655-AB96-3EB5E0288D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05C053-DAFC-0873-6521-60E743ACA1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D9BC9D-8D63-69A2-48E8-271C12D0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38D90-3EDF-4280-9FD7-B15005185325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0EB5B4-67EB-15D0-033A-CC990F72B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1D16BA-772F-5B99-4AA7-436637275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28426-7C33-463E-8C48-0E6470C74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163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5D624-3ADD-279E-5BB7-6B2A3F3C5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39BFF4-A624-3524-ABFB-2B067162A6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5B4A41-0CD2-AF19-E729-797A7B8B5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38D90-3EDF-4280-9FD7-B15005185325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ADCF8B-8D8E-DA80-313B-111A09D31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CB861D-3791-DA88-6C6B-D91457BC4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28426-7C33-463E-8C48-0E6470C74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06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A6503B-7081-7C08-E165-B9285F8AD3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E549B8-0061-83DA-4FD2-0F1F55B689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DF318E-94F4-C0C0-B1F2-C933E68A6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38D90-3EDF-4280-9FD7-B15005185325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08C23F-D108-078A-49DA-22FA9075D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D0A568-4FAB-7E74-896B-D2A524CF3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28426-7C33-463E-8C48-0E6470C74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1348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>
            <a:spLocks noGrp="1"/>
          </p:cNvSpPr>
          <p:nvPr>
            <p:ph type="title"/>
          </p:nvPr>
        </p:nvSpPr>
        <p:spPr>
          <a:xfrm>
            <a:off x="653667" y="701800"/>
            <a:ext cx="74916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703635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2D325A-B742-7487-D31A-F6162311C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673448-3367-B155-283F-25EE1D26B8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2FA5C4-0650-A35C-1046-FC35A27BB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38D90-3EDF-4280-9FD7-B15005185325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1FE22E-2199-3F01-764F-B92A109E5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586793-34BA-9663-1FE8-380147F89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28426-7C33-463E-8C48-0E6470C74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3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0E70C-85C8-6A8F-46CD-4FD9A5F34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202886-D2BE-DD26-7104-A057C8115D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CE18E0-E07F-FCD7-D5D4-7FE5D7DA9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38D90-3EDF-4280-9FD7-B15005185325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DC6E1A-7C07-23D8-280E-1BB82BA92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9FA1CF-DF4E-7C5B-5162-CDD350FAC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28426-7C33-463E-8C48-0E6470C74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51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7B9E44-9AC0-F15F-261E-83F5D734E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F3C061-CB5F-25FE-A2FE-43C0A37A46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4FF000-093F-DD07-5F49-61776E7101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DF538D-5490-CC86-0F3B-5D97CF595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38D90-3EDF-4280-9FD7-B15005185325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84CD3E-434C-56A1-30D5-068310413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D130DE-C0DE-5D34-E1AF-CF4D836FC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28426-7C33-463E-8C48-0E6470C74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5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F7E24-059A-4E2D-86FC-5D748D2A5F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DE011C-2CE2-67B6-9A9D-F71909CAE4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A7A0FC-2523-55E7-2A63-E920C85291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5BAE4F-0A09-49C6-3860-4EF9D4A31C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BCBCC8-2932-DD35-C6DA-F709591993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0BCE2F-DAB0-1F02-C6BC-55EEDA643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38D90-3EDF-4280-9FD7-B15005185325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11597FA-E7B5-19F4-874A-29A60337B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61A8289-A90B-5F04-DC84-813805F7F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28426-7C33-463E-8C48-0E6470C74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38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D0350-08AF-5729-214E-B324326DD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C3CB1B-71E6-C75B-FF56-738700759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38D90-3EDF-4280-9FD7-B15005185325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38EFF9-FDC2-3D69-C865-B5B3AFC20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654FC1-DAC4-2D19-A242-F2395E2D9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28426-7C33-463E-8C48-0E6470C74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670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A56FE7-4C7E-8829-2F98-6261B1EC3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38D90-3EDF-4280-9FD7-B15005185325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2E0725-FEFF-A7A7-6BD6-12867C428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002B7D-F22F-9720-546D-B7706D00A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28426-7C33-463E-8C48-0E6470C74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454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1D81A-FD65-FE84-50DE-084B918302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E9840F-7372-CB3B-90BB-9DFDCE34B3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99BD10-6AF0-167E-0E40-8D789AC4A7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86BFB2-0C42-B173-488F-0953DD706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38D90-3EDF-4280-9FD7-B15005185325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92CB10-4E98-2AF2-A110-BAC6ED5BD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AF2789-AE65-4EDE-41F4-5453E4021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28426-7C33-463E-8C48-0E6470C74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679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2B8EB-37A8-2E97-E4EF-AD2434B00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69EAE3-1461-F8F5-D37E-477E72F38F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D908F9-061D-EE48-E263-3CB9EBA8FB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5271A1-13CA-4CF6-E1F3-70FA8A25D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38D90-3EDF-4280-9FD7-B15005185325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302D44-2C2E-8E0D-EB80-CA063866B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D4CA7C-F876-43F6-6C2F-08AB604DD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28426-7C33-463E-8C48-0E6470C74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031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94C199A-9912-2C1B-DCF6-EB6CDB843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9A1925-960E-4CD1-52FD-6E874FC132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597A2D-CBDE-4D77-B8A0-915C681B55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938D90-3EDF-4280-9FD7-B15005185325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ACCD9D-A97C-AB88-4756-83FC0489C8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D87756-7C8A-37A5-6A5B-0E63E4A6A2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F028426-7C33-463E-8C48-0E6470C74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398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AF5FA-8DEB-A1AD-BFB9-ACAEEA141E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2278" y="1546430"/>
            <a:ext cx="11880574" cy="2387600"/>
          </a:xfrm>
        </p:spPr>
        <p:txBody>
          <a:bodyPr>
            <a:normAutofit fontScale="90000"/>
          </a:bodyPr>
          <a:lstStyle/>
          <a:p>
            <a:r>
              <a:rPr lang="en-US"/>
              <a:t>2024 Maynard </a:t>
            </a:r>
            <a:br>
              <a:rPr lang="en-US"/>
            </a:br>
            <a:r>
              <a:rPr lang="en-US"/>
              <a:t>Community Health Needs Assessment (CHNA)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1019FE-DC45-4601-5A56-724D1642AB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93582"/>
            <a:ext cx="9144000" cy="1655762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2"/>
                </a:solidFill>
              </a:rPr>
              <a:t>Moira Carter, RN, MSN</a:t>
            </a:r>
          </a:p>
          <a:p>
            <a:r>
              <a:rPr lang="en-US" b="1" dirty="0">
                <a:solidFill>
                  <a:schemeClr val="accent1"/>
                </a:solidFill>
              </a:rPr>
              <a:t>Public Health Division</a:t>
            </a:r>
          </a:p>
          <a:p>
            <a:r>
              <a:rPr lang="en-US" b="1" dirty="0"/>
              <a:t>Office of Municipal Services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9598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A54FA6-FF87-7ECE-A486-EC9223C3C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Health and Equity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F72A35-5C92-FA6E-649B-75B941B82A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Social Justice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CF5BE-536C-FCE8-C8A2-E02EC2D6846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/>
              <a:t>Discrimination generally not perceived as a concern</a:t>
            </a:r>
          </a:p>
          <a:p>
            <a:pPr lvl="1"/>
            <a:r>
              <a:rPr lang="en-US"/>
              <a:t>But those for whom it was a moderate/high concern those ranked highest were based on: </a:t>
            </a:r>
          </a:p>
          <a:p>
            <a:pPr lvl="2"/>
            <a:r>
              <a:rPr lang="en-US"/>
              <a:t>Disability, </a:t>
            </a:r>
          </a:p>
          <a:p>
            <a:pPr lvl="2"/>
            <a:r>
              <a:rPr lang="en-US"/>
              <a:t>Race/ethnicity, </a:t>
            </a:r>
          </a:p>
          <a:p>
            <a:pPr lvl="2"/>
            <a:r>
              <a:rPr lang="en-US"/>
              <a:t>Class/economic status </a:t>
            </a:r>
          </a:p>
          <a:p>
            <a:pPr lvl="1"/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33F5C6-E8DB-1A3C-1DEC-EF9B4B699C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/>
              <a:t>Impairments reported by respondents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08A7CA86-D287-3095-DCC1-0B7A6FAA31F5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879167090"/>
              </p:ext>
            </p:extLst>
          </p:nvPr>
        </p:nvGraphicFramePr>
        <p:xfrm>
          <a:off x="6172200" y="2505075"/>
          <a:ext cx="5183188" cy="3684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061563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4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-US"/>
              <a:t>Next Steps​</a:t>
            </a:r>
            <a:endParaRPr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1405F9C-CEC6-CFF9-3C28-A597C23BF5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Disseminate results to a wider audience</a:t>
            </a:r>
          </a:p>
          <a:p>
            <a:r>
              <a:rPr lang="en-US"/>
              <a:t>Gather a coalition of stakeholders</a:t>
            </a:r>
          </a:p>
          <a:p>
            <a:r>
              <a:rPr lang="en-US"/>
              <a:t>Create a community health improvement plan (CHIP)</a:t>
            </a:r>
          </a:p>
          <a:p>
            <a:endParaRPr lang="en-US"/>
          </a:p>
          <a:p>
            <a:r>
              <a:rPr lang="en-US" b="1"/>
              <a:t>!!! According to survey respondents, Library, Town Hall, and COA are most trusted institutions for seeking resources/support/information!!!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6DCC9-670F-1D74-F0FD-A5EAD374E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2527247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FF820-B3A8-7C1F-A674-034F5AC59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a Community Health Needs Assessment (CHNA)?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4A08E9-3F48-FA96-C073-690FF89D48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/>
              <a:t>A systematic process that identifies and evaluates health needs, disparities, and resources of a specific community to guide healthcare planning and interventions​</a:t>
            </a:r>
          </a:p>
          <a:p>
            <a:r>
              <a:rPr lang="en-US"/>
              <a:t>Provides data-driven insights into a community’s health challenges, resources, and disparities, guiding evidence-based decision-making </a:t>
            </a:r>
          </a:p>
          <a:p>
            <a:pPr lvl="1"/>
            <a:r>
              <a:rPr lang="en-US"/>
              <a:t>Enables targeted interventions, policy development, and resource allocation to improve population health and reduce health inequities.​</a:t>
            </a:r>
          </a:p>
          <a:p>
            <a:r>
              <a:rPr lang="en-US"/>
              <a:t>CHNAs help organizations meet regulatory requirements, secure funding, and measure progress toward health improvement goals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548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6F155-66C8-7A77-0479-783EC5682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Maynard CHNA 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23A0E1-6B24-D419-FF8A-13903BF43A2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Total # of responses: </a:t>
            </a:r>
            <a:r>
              <a:rPr lang="en-US" b="1"/>
              <a:t>354</a:t>
            </a:r>
          </a:p>
          <a:p>
            <a:r>
              <a:rPr lang="en-US"/>
              <a:t>Responses skewed to female respondents</a:t>
            </a:r>
          </a:p>
          <a:p>
            <a:pPr lvl="1"/>
            <a:r>
              <a:rPr lang="en-US"/>
              <a:t>72% of respondents identified as female </a:t>
            </a:r>
          </a:p>
          <a:p>
            <a:r>
              <a:rPr lang="en-US"/>
              <a:t>Caveats</a:t>
            </a:r>
          </a:p>
          <a:p>
            <a:pPr lvl="1"/>
            <a:r>
              <a:rPr lang="en-US"/>
              <a:t>Low representation from males (24% of respondents)</a:t>
            </a:r>
          </a:p>
          <a:p>
            <a:pPr lvl="1"/>
            <a:r>
              <a:rPr lang="en-US"/>
              <a:t>Low representation from younger adults (&lt;1% of respondents)</a:t>
            </a:r>
          </a:p>
        </p:txBody>
      </p:sp>
      <p:graphicFrame>
        <p:nvGraphicFramePr>
          <p:cNvPr id="7" name="Content Placeholder 11">
            <a:extLst>
              <a:ext uri="{FF2B5EF4-FFF2-40B4-BE49-F238E27FC236}">
                <a16:creationId xmlns:a16="http://schemas.microsoft.com/office/drawing/2014/main" id="{F07864B8-CA70-A4FA-6038-3D189B863F5C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93469496"/>
              </p:ext>
            </p:extLst>
          </p:nvPr>
        </p:nvGraphicFramePr>
        <p:xfrm>
          <a:off x="6172200" y="2198255"/>
          <a:ext cx="5181600" cy="39787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309B8C0-0582-4390-1F26-C19F0644B4FC}"/>
              </a:ext>
            </a:extLst>
          </p:cNvPr>
          <p:cNvSpPr txBox="1">
            <a:spLocks/>
          </p:cNvSpPr>
          <p:nvPr/>
        </p:nvSpPr>
        <p:spPr>
          <a:xfrm>
            <a:off x="6172200" y="1681163"/>
            <a:ext cx="5183188" cy="51709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/>
              <a:t>Age by Respondent</a:t>
            </a:r>
          </a:p>
        </p:txBody>
      </p:sp>
    </p:spTree>
    <p:extLst>
      <p:ext uri="{BB962C8B-B14F-4D97-AF65-F5344CB8AC3E}">
        <p14:creationId xmlns:p14="http://schemas.microsoft.com/office/powerpoint/2010/main" val="2492746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4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">
                <a:sym typeface="Arial"/>
              </a:rPr>
              <a:t>Main Conclusions</a:t>
            </a:r>
            <a:endParaRPr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9C26527-4A69-C3CD-35A7-B7C24A4688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Overall, respondents self-rated their health as good or very good​</a:t>
            </a:r>
          </a:p>
          <a:p>
            <a:r>
              <a:rPr lang="en-US"/>
              <a:t>Of all physical health conditions, respondents reported the most concern over age-related conditions​</a:t>
            </a:r>
          </a:p>
          <a:p>
            <a:r>
              <a:rPr lang="en-US"/>
              <a:t>Significant concerns around: </a:t>
            </a:r>
          </a:p>
          <a:p>
            <a:pPr lvl="1"/>
            <a:r>
              <a:rPr lang="en-US"/>
              <a:t>Mental health conditions and isolation / loneliness​</a:t>
            </a:r>
          </a:p>
          <a:p>
            <a:pPr lvl="1"/>
            <a:r>
              <a:rPr lang="en-US"/>
              <a:t>Ped/bike safety, as well as lack of public transit​</a:t>
            </a:r>
          </a:p>
          <a:p>
            <a:pPr lvl="1"/>
            <a:r>
              <a:rPr lang="en-US"/>
              <a:t>Environmental health (climate; soil/air/water contamination)</a:t>
            </a:r>
          </a:p>
          <a:p>
            <a:r>
              <a:rPr lang="en-US"/>
              <a:t>Financial health: nearly 18% reported not having enough money to pay for rent and other necessities “sometimes” to “very often”</a:t>
            </a:r>
          </a:p>
          <a:p>
            <a:pPr lvl="1"/>
            <a:r>
              <a:rPr lang="en-US"/>
              <a:t>&gt;5.5% reported not having money to buy food (sometimes or very often)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D309D-767A-D7C4-FDE1-6DA454A2E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Physical health self-rating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EF517282-3D35-B510-C774-4B680BECD19A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741392706"/>
              </p:ext>
            </p:extLst>
          </p:nvPr>
        </p:nvGraphicFramePr>
        <p:xfrm>
          <a:off x="838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565725-D8E6-FFA0-5342-D49A1230C58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/>
              <a:t>1 out of 7 </a:t>
            </a:r>
            <a:r>
              <a:rPr lang="en-US"/>
              <a:t>classify their physical health as poor/fair</a:t>
            </a:r>
          </a:p>
          <a:p>
            <a:pPr marL="742950" lvl="1" indent="-285750"/>
            <a:r>
              <a:rPr lang="en-US"/>
              <a:t>#1 concern: Age-related conditions (e.g. Alzheimer’s, vision/hearing loss)</a:t>
            </a:r>
          </a:p>
          <a:p>
            <a:pPr marL="742950" lvl="1" indent="-285750"/>
            <a:r>
              <a:rPr lang="en-US"/>
              <a:t>Other top concerns:</a:t>
            </a:r>
          </a:p>
          <a:p>
            <a:pPr marL="1200150" lvl="2" indent="-285750"/>
            <a:r>
              <a:rPr lang="en-US"/>
              <a:t>Cancer</a:t>
            </a:r>
          </a:p>
          <a:p>
            <a:pPr marL="1200150" lvl="2" indent="-285750"/>
            <a:r>
              <a:rPr lang="en-US"/>
              <a:t>Dental/Oral Health </a:t>
            </a:r>
          </a:p>
          <a:p>
            <a:pPr marL="1200150" lvl="2" indent="-285750"/>
            <a:r>
              <a:rPr lang="en-US"/>
              <a:t>Heart Disease</a:t>
            </a:r>
          </a:p>
          <a:p>
            <a:pPr marL="285750" indent="-285750"/>
            <a:r>
              <a:rPr lang="en-US"/>
              <a:t>Nearly 7% have no regular PCP</a:t>
            </a:r>
            <a:endParaRPr lang="en-US" sz="1400">
              <a:solidFill>
                <a:srgbClr val="FF0000"/>
              </a:solidFill>
            </a:endParaRPr>
          </a:p>
          <a:p>
            <a:pPr marL="285750" indent="-285750"/>
            <a:r>
              <a:rPr lang="en-US"/>
              <a:t>Nearly 10% have no regular dentist</a:t>
            </a:r>
          </a:p>
          <a:p>
            <a:pPr marL="285750" indent="-28575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06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BFBDB-70A3-9044-2644-76B8CD20E9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Mental and behavioral health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81DF972A-B386-81B3-DB51-E90B512D165D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875667690"/>
              </p:ext>
            </p:extLst>
          </p:nvPr>
        </p:nvGraphicFramePr>
        <p:xfrm>
          <a:off x="838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64DEBD-4AD2-E8E5-9029-9DAC86E8F8A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 fontScale="85000"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Nearly</a:t>
            </a:r>
            <a:r>
              <a:rPr lang="en-US" b="1"/>
              <a:t> 1/4</a:t>
            </a:r>
            <a:r>
              <a:rPr lang="en-US"/>
              <a:t> classify their mental health as poor to fair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Nearly </a:t>
            </a:r>
            <a:r>
              <a:rPr lang="en-US" b="1"/>
              <a:t>2/3</a:t>
            </a:r>
            <a:r>
              <a:rPr lang="en-US"/>
              <a:t> cited concern over “mental health conditions” (depression, anxiety, bipolar disorder, etc.)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Nearly </a:t>
            </a:r>
            <a:r>
              <a:rPr lang="en-US" b="1"/>
              <a:t>1/2</a:t>
            </a:r>
            <a:r>
              <a:rPr lang="en-US"/>
              <a:t> cite concern over loneliness/isolation</a:t>
            </a:r>
          </a:p>
          <a:p>
            <a:pPr marL="285750" indent="-285750"/>
            <a:r>
              <a:rPr lang="en-US"/>
              <a:t>Around half of respondents have accessed mental health services in the past year</a:t>
            </a:r>
          </a:p>
          <a:p>
            <a:pPr marL="742950" lvl="1" indent="-285750"/>
            <a:r>
              <a:rPr lang="en-US"/>
              <a:t>~4% did not know how to access </a:t>
            </a:r>
          </a:p>
          <a:p>
            <a:pPr marL="742950" lvl="1" indent="-285750"/>
            <a:r>
              <a:rPr lang="en-US"/>
              <a:t>~6% were not comfortable accessing</a:t>
            </a:r>
          </a:p>
        </p:txBody>
      </p:sp>
    </p:spTree>
    <p:extLst>
      <p:ext uri="{BB962C8B-B14F-4D97-AF65-F5344CB8AC3E}">
        <p14:creationId xmlns:p14="http://schemas.microsoft.com/office/powerpoint/2010/main" val="1318263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182B0D0-FB86-3F04-B8C7-DCA8C7033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Behavioral health in focus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0D05CF4-1179-FA94-C659-72551E70526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Substance use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70A053-F198-E6BF-E55C-9F23A250DED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 fontScale="70000" lnSpcReduction="20000"/>
          </a:bodyPr>
          <a:lstStyle/>
          <a:p>
            <a:r>
              <a:rPr lang="en-US"/>
              <a:t>Most reported minimal substance use, especially tobacco, opioids, other drugs</a:t>
            </a:r>
          </a:p>
          <a:p>
            <a:r>
              <a:rPr lang="en-US"/>
              <a:t>Alcohol, marijuana saw higher usage rates: </a:t>
            </a:r>
          </a:p>
          <a:p>
            <a:pPr lvl="1"/>
            <a:r>
              <a:rPr lang="en-US"/>
              <a:t>40% consume alcohol 1-4 times per week</a:t>
            </a:r>
          </a:p>
          <a:p>
            <a:pPr lvl="1"/>
            <a:r>
              <a:rPr lang="en-US"/>
              <a:t>10% use marijuana 1-4 times per week</a:t>
            </a:r>
          </a:p>
          <a:p>
            <a:r>
              <a:rPr lang="en-US"/>
              <a:t>Despite low use rates, notable concern nonetheless:</a:t>
            </a:r>
          </a:p>
          <a:p>
            <a:pPr lvl="1"/>
            <a:r>
              <a:rPr lang="en-US"/>
              <a:t>~10% of respondents concerned about their own substance use</a:t>
            </a:r>
          </a:p>
          <a:p>
            <a:pPr lvl="1"/>
            <a:r>
              <a:rPr lang="en-US"/>
              <a:t>~13% concerned about substance use by someone in their household</a:t>
            </a:r>
          </a:p>
          <a:p>
            <a:r>
              <a:rPr lang="en-US"/>
              <a:t>~4% of households experienced an overdose in past year</a:t>
            </a:r>
          </a:p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07B93D3-A8BD-65E4-3235-4326456242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/>
              <a:t>Self-harm; Hoarding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A4EC063-AA96-C65B-B038-978C18EF8ECB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 vert="horz" lIns="91440" tIns="45720" rIns="91440" bIns="45720" rtlCol="0" anchor="t">
            <a:normAutofit fontScale="70000" lnSpcReduction="20000"/>
          </a:bodyPr>
          <a:lstStyle/>
          <a:p>
            <a:r>
              <a:rPr lang="en-US"/>
              <a:t>More than 1 in 10 respondent households have experienced thoughts of suicide/self-harm over past year </a:t>
            </a:r>
          </a:p>
          <a:p>
            <a:r>
              <a:rPr lang="en-US"/>
              <a:t>~16% of respondents self-reported hoarding in their households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7892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1DCB5-38BB-63E5-A620-3DAA3F79F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Ambient health</a:t>
            </a:r>
            <a:endParaRPr lang="en-US" sz="3600">
              <a:solidFill>
                <a:srgbClr val="FF0000"/>
              </a:solidFill>
            </a:endParaRP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F5993DC7-9108-1689-E3F0-B14D900104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361373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067997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-US"/>
              <a:t>Emergency preparedness</a:t>
            </a:r>
            <a:endParaRPr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8F081315-255D-4968-4DCE-9F3B1CA360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/>
              <a:t>Do you have someone to check on you in case of an emergency?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C4554A97-9D33-8319-83AB-26319BABD1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/>
              <a:t>Does your household have a 3-day</a:t>
            </a:r>
            <a:r>
              <a:rPr lang="en-US" baseline="0"/>
              <a:t> supply of essential items in case of an emergency? </a:t>
            </a:r>
            <a:endParaRPr lang="en-US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03C4F946-C11A-5746-B283-D19DE55DF3C5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839788" y="2505075"/>
          <a:ext cx="5157787" cy="3684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F8526351-56ED-FE97-72B5-E4DFCE587082}"/>
              </a:ext>
            </a:extLst>
          </p:cNvPr>
          <p:cNvGraphicFramePr>
            <a:graphicFrameLocks noGrp="1"/>
          </p:cNvGraphicFramePr>
          <p:nvPr>
            <p:ph sz="quarter" idx="4"/>
          </p:nvPr>
        </p:nvGraphicFramePr>
        <p:xfrm>
          <a:off x="6172200" y="2505075"/>
          <a:ext cx="5183188" cy="3684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558437C95621A48B51B6A5B633325E0" ma:contentTypeVersion="14" ma:contentTypeDescription="Create a new document." ma:contentTypeScope="" ma:versionID="c2636696dc7c7b476f9f75849da2a22c">
  <xsd:schema xmlns:xsd="http://www.w3.org/2001/XMLSchema" xmlns:xs="http://www.w3.org/2001/XMLSchema" xmlns:p="http://schemas.microsoft.com/office/2006/metadata/properties" xmlns:ns2="16f1dd8f-f82b-4be0-a72f-4d8246099350" xmlns:ns3="cc775830-3723-410c-accc-648b706b36e8" targetNamespace="http://schemas.microsoft.com/office/2006/metadata/properties" ma:root="true" ma:fieldsID="9edf5759750dd5102c001fa0bd1d60ad" ns2:_="" ns3:_="">
    <xsd:import namespace="16f1dd8f-f82b-4be0-a72f-4d8246099350"/>
    <xsd:import namespace="cc775830-3723-410c-accc-648b706b36e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f1dd8f-f82b-4be0-a72f-4d82460993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eebebd48-0262-4b3c-be1e-fe88a3d91a2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775830-3723-410c-accc-648b706b36e8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6f1dd8f-f82b-4be0-a72f-4d8246099350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9FC6378-A3FC-4119-98E7-F865E7791490}">
  <ds:schemaRefs>
    <ds:schemaRef ds:uri="16f1dd8f-f82b-4be0-a72f-4d8246099350"/>
    <ds:schemaRef ds:uri="cc775830-3723-410c-accc-648b706b36e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C3F3AF78-E23E-481A-9FB0-38A48F5775A6}">
  <ds:schemaRefs>
    <ds:schemaRef ds:uri="16f1dd8f-f82b-4be0-a72f-4d8246099350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FEAB4404-CFEE-46B0-9CC1-CE36AC512E6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801</Words>
  <Application>Microsoft Office PowerPoint</Application>
  <PresentationFormat>Widescreen</PresentationFormat>
  <Paragraphs>96</Paragraphs>
  <Slides>12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Aptos</vt:lpstr>
      <vt:lpstr>Aptos Display</vt:lpstr>
      <vt:lpstr>Arial</vt:lpstr>
      <vt:lpstr>Office Theme</vt:lpstr>
      <vt:lpstr>2024 Maynard  Community Health Needs Assessment (CHNA)</vt:lpstr>
      <vt:lpstr>What is a Community Health Needs Assessment (CHNA)?</vt:lpstr>
      <vt:lpstr>Maynard CHNA results</vt:lpstr>
      <vt:lpstr>Main Conclusions</vt:lpstr>
      <vt:lpstr>Physical health self-rating</vt:lpstr>
      <vt:lpstr>Mental and behavioral health</vt:lpstr>
      <vt:lpstr>Behavioral health in focus</vt:lpstr>
      <vt:lpstr>Ambient health</vt:lpstr>
      <vt:lpstr>Emergency preparedness</vt:lpstr>
      <vt:lpstr>Health and Equity</vt:lpstr>
      <vt:lpstr>Next Steps​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Steven Silverstein</dc:creator>
  <cp:lastModifiedBy>Steven Silverstein</cp:lastModifiedBy>
  <cp:revision>2</cp:revision>
  <dcterms:created xsi:type="dcterms:W3CDTF">2025-03-18T23:36:18Z</dcterms:created>
  <dcterms:modified xsi:type="dcterms:W3CDTF">2025-05-16T15:32:18Z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0x0101004558437C95621A48B51B6A5B633325E0</vt:lpwstr>
  </property>
  <property fmtid="{D5CDD505-2E9C-101B-9397-08002B2CF9AE}" pid="3" name="MediaServiceImageTags">
    <vt:lpwstr/>
  </property>
</Properties>
</file>