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2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  <p:sldMasterId id="2147483773" r:id="rId2"/>
    <p:sldMasterId id="2147483685" r:id="rId3"/>
  </p:sldMasterIdLst>
  <p:notesMasterIdLst>
    <p:notesMasterId r:id="rId21"/>
  </p:notesMasterIdLst>
  <p:handoutMasterIdLst>
    <p:handoutMasterId r:id="rId22"/>
  </p:handoutMasterIdLst>
  <p:sldIdLst>
    <p:sldId id="2374" r:id="rId4"/>
    <p:sldId id="2347" r:id="rId5"/>
    <p:sldId id="1273" r:id="rId6"/>
    <p:sldId id="2444" r:id="rId7"/>
    <p:sldId id="2461" r:id="rId8"/>
    <p:sldId id="2446" r:id="rId9"/>
    <p:sldId id="2452" r:id="rId10"/>
    <p:sldId id="2459" r:id="rId11"/>
    <p:sldId id="2453" r:id="rId12"/>
    <p:sldId id="2449" r:id="rId13"/>
    <p:sldId id="2451" r:id="rId14"/>
    <p:sldId id="2457" r:id="rId15"/>
    <p:sldId id="2458" r:id="rId16"/>
    <p:sldId id="2455" r:id="rId17"/>
    <p:sldId id="2456" r:id="rId18"/>
    <p:sldId id="2460" r:id="rId19"/>
    <p:sldId id="2439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lideshow" id="{E88E307D-5F15-468F-B88A-40A5EF25364D}">
          <p14:sldIdLst>
            <p14:sldId id="2374"/>
            <p14:sldId id="2347"/>
            <p14:sldId id="1273"/>
            <p14:sldId id="2444"/>
            <p14:sldId id="2461"/>
            <p14:sldId id="2446"/>
            <p14:sldId id="2452"/>
            <p14:sldId id="2459"/>
            <p14:sldId id="2453"/>
            <p14:sldId id="2449"/>
            <p14:sldId id="2451"/>
            <p14:sldId id="2457"/>
            <p14:sldId id="2458"/>
            <p14:sldId id="2455"/>
            <p14:sldId id="2456"/>
            <p14:sldId id="2460"/>
            <p14:sldId id="2439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F965F64-9B15-9E7D-CB3B-CB65F411C9D0}" name="Burnham, Andrew" initials="BA" userId="S::andrew.burnham@stantec.com::8a52501a-858a-4a13-8468-79a5b1474acd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edman, Andrew" initials="WA" lastIdx="1" clrIdx="0">
    <p:extLst>
      <p:ext uri="{19B8F6BF-5375-455C-9EA6-DF929625EA0E}">
        <p15:presenceInfo xmlns:p15="http://schemas.microsoft.com/office/powerpoint/2012/main" userId="S::Andrew.Wedman@stantec.com::a4500bbe-6dea-4781-b385-e92dbec2d29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BFBFBF"/>
    <a:srgbClr val="D8D6D6"/>
    <a:srgbClr val="A4A09F"/>
    <a:srgbClr val="65605F"/>
    <a:srgbClr val="413E3D"/>
    <a:srgbClr val="222222"/>
    <a:srgbClr val="F29440"/>
    <a:srgbClr val="ED7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011" autoAdjust="0"/>
    <p:restoredTop sz="96224" autoAdjust="0"/>
  </p:normalViewPr>
  <p:slideViewPr>
    <p:cSldViewPr snapToGrid="0">
      <p:cViewPr varScale="1">
        <p:scale>
          <a:sx n="72" d="100"/>
          <a:sy n="72" d="100"/>
        </p:scale>
        <p:origin x="32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11659"/>
    </p:cViewPr>
  </p:sorterViewPr>
  <p:notesViewPr>
    <p:cSldViewPr snapToGrid="0" showGuides="1">
      <p:cViewPr varScale="1">
        <p:scale>
          <a:sx n="100" d="100"/>
          <a:sy n="100" d="100"/>
        </p:scale>
        <p:origin x="2616" y="72"/>
      </p:cViewPr>
      <p:guideLst/>
    </p:cSldViewPr>
  </p:notes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commentAuthors" Target="commentAuthors.xml"/><Relationship Id="rId28" Type="http://schemas.microsoft.com/office/2018/10/relationships/authors" Target="author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0387-ppfss03\shared_projects\195150821\analyses\20230222_Maynard_water_fams.xlsb.xlsm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0387-ppfss03\shared_projects\195150821\analyses\20230223_Maynard_sewer_fams.xlsm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'Rev Req'!$B$74</c:f>
              <c:strCache>
                <c:ptCount val="1"/>
                <c:pt idx="0">
                  <c:v>Operating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cat>
            <c:strRef>
              <c:f>'Rev Req'!$C$73:$H$73</c:f>
              <c:strCache>
                <c:ptCount val="6"/>
                <c:pt idx="0">
                  <c:v>FY 2022</c:v>
                </c:pt>
                <c:pt idx="1">
                  <c:v>FY 2023</c:v>
                </c:pt>
                <c:pt idx="2">
                  <c:v>FY 2024</c:v>
                </c:pt>
                <c:pt idx="3">
                  <c:v>FY 2025</c:v>
                </c:pt>
                <c:pt idx="4">
                  <c:v>FY 2026</c:v>
                </c:pt>
                <c:pt idx="5">
                  <c:v>FY 2027</c:v>
                </c:pt>
              </c:strCache>
            </c:strRef>
          </c:cat>
          <c:val>
            <c:numRef>
              <c:f>'Rev Req'!$C$74:$H$74</c:f>
              <c:numCache>
                <c:formatCode>#,##0_);\(#,##0\)</c:formatCode>
                <c:ptCount val="6"/>
                <c:pt idx="0">
                  <c:v>1169642</c:v>
                </c:pt>
                <c:pt idx="1">
                  <c:v>1291043</c:v>
                </c:pt>
                <c:pt idx="2">
                  <c:v>1436650</c:v>
                </c:pt>
                <c:pt idx="3">
                  <c:v>1503249.5</c:v>
                </c:pt>
                <c:pt idx="4">
                  <c:v>1548346.9850000003</c:v>
                </c:pt>
                <c:pt idx="5">
                  <c:v>1594797.3945500001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DF-4B3F-9FE1-DC4BB824F63D}"/>
            </c:ext>
          </c:extLst>
        </c:ser>
        <c:ser>
          <c:idx val="1"/>
          <c:order val="1"/>
          <c:tx>
            <c:strRef>
              <c:f>'Rev Req'!$B$75</c:f>
              <c:strCache>
                <c:ptCount val="1"/>
                <c:pt idx="0">
                  <c:v>Existing Debt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'Rev Req'!$C$73:$H$73</c:f>
              <c:strCache>
                <c:ptCount val="6"/>
                <c:pt idx="0">
                  <c:v>FY 2022</c:v>
                </c:pt>
                <c:pt idx="1">
                  <c:v>FY 2023</c:v>
                </c:pt>
                <c:pt idx="2">
                  <c:v>FY 2024</c:v>
                </c:pt>
                <c:pt idx="3">
                  <c:v>FY 2025</c:v>
                </c:pt>
                <c:pt idx="4">
                  <c:v>FY 2026</c:v>
                </c:pt>
                <c:pt idx="5">
                  <c:v>FY 2027</c:v>
                </c:pt>
              </c:strCache>
            </c:strRef>
          </c:cat>
          <c:val>
            <c:numRef>
              <c:f>'Rev Req'!$C$75:$H$75</c:f>
              <c:numCache>
                <c:formatCode>#,##0_);\(#,##0\)</c:formatCode>
                <c:ptCount val="6"/>
                <c:pt idx="0">
                  <c:v>613936</c:v>
                </c:pt>
                <c:pt idx="1">
                  <c:v>650843</c:v>
                </c:pt>
                <c:pt idx="2">
                  <c:v>313938</c:v>
                </c:pt>
                <c:pt idx="3">
                  <c:v>157488</c:v>
                </c:pt>
                <c:pt idx="4">
                  <c:v>158288</c:v>
                </c:pt>
                <c:pt idx="5">
                  <c:v>158988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DDF-4B3F-9FE1-DC4BB824F63D}"/>
            </c:ext>
          </c:extLst>
        </c:ser>
        <c:ser>
          <c:idx val="2"/>
          <c:order val="2"/>
          <c:tx>
            <c:strRef>
              <c:f>'Rev Req'!$B$76</c:f>
              <c:strCache>
                <c:ptCount val="1"/>
                <c:pt idx="0">
                  <c:v>New Debt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'Rev Req'!$C$73:$H$73</c:f>
              <c:strCache>
                <c:ptCount val="6"/>
                <c:pt idx="0">
                  <c:v>FY 2022</c:v>
                </c:pt>
                <c:pt idx="1">
                  <c:v>FY 2023</c:v>
                </c:pt>
                <c:pt idx="2">
                  <c:v>FY 2024</c:v>
                </c:pt>
                <c:pt idx="3">
                  <c:v>FY 2025</c:v>
                </c:pt>
                <c:pt idx="4">
                  <c:v>FY 2026</c:v>
                </c:pt>
                <c:pt idx="5">
                  <c:v>FY 2027</c:v>
                </c:pt>
              </c:strCache>
            </c:strRef>
          </c:cat>
          <c:val>
            <c:numRef>
              <c:f>'Rev Req'!$C$76:$H$76</c:f>
              <c:numCache>
                <c:formatCode>#,##0_);\(#,##0\)</c:formatCode>
                <c:ptCount val="6"/>
                <c:pt idx="0">
                  <c:v>0</c:v>
                </c:pt>
                <c:pt idx="1">
                  <c:v>0</c:v>
                </c:pt>
                <c:pt idx="2">
                  <c:v>300000</c:v>
                </c:pt>
                <c:pt idx="3">
                  <c:v>510015.00000000006</c:v>
                </c:pt>
                <c:pt idx="4">
                  <c:v>510015.00000000006</c:v>
                </c:pt>
                <c:pt idx="5">
                  <c:v>510015.00000000006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DDF-4B3F-9FE1-DC4BB824F63D}"/>
            </c:ext>
          </c:extLst>
        </c:ser>
        <c:ser>
          <c:idx val="3"/>
          <c:order val="3"/>
          <c:tx>
            <c:strRef>
              <c:f>'Rev Req'!$B$77</c:f>
              <c:strCache>
                <c:ptCount val="1"/>
                <c:pt idx="0">
                  <c:v>Indirect Costs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'Rev Req'!$C$73:$H$73</c:f>
              <c:strCache>
                <c:ptCount val="6"/>
                <c:pt idx="0">
                  <c:v>FY 2022</c:v>
                </c:pt>
                <c:pt idx="1">
                  <c:v>FY 2023</c:v>
                </c:pt>
                <c:pt idx="2">
                  <c:v>FY 2024</c:v>
                </c:pt>
                <c:pt idx="3">
                  <c:v>FY 2025</c:v>
                </c:pt>
                <c:pt idx="4">
                  <c:v>FY 2026</c:v>
                </c:pt>
                <c:pt idx="5">
                  <c:v>FY 2027</c:v>
                </c:pt>
              </c:strCache>
            </c:strRef>
          </c:cat>
          <c:val>
            <c:numRef>
              <c:f>'Rev Req'!$C$77:$H$77</c:f>
              <c:numCache>
                <c:formatCode>#,##0_);\(#,##0\)</c:formatCode>
                <c:ptCount val="6"/>
                <c:pt idx="0">
                  <c:v>307050</c:v>
                </c:pt>
                <c:pt idx="1">
                  <c:v>440235</c:v>
                </c:pt>
                <c:pt idx="2">
                  <c:v>455612.17523520254</c:v>
                </c:pt>
                <c:pt idx="3">
                  <c:v>469280.54049225862</c:v>
                </c:pt>
                <c:pt idx="4">
                  <c:v>483358.95670702634</c:v>
                </c:pt>
                <c:pt idx="5">
                  <c:v>497859.72540823719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DDF-4B3F-9FE1-DC4BB824F63D}"/>
            </c:ext>
          </c:extLst>
        </c:ser>
        <c:ser>
          <c:idx val="4"/>
          <c:order val="4"/>
          <c:tx>
            <c:strRef>
              <c:f>'Rev Req'!$B$78</c:f>
              <c:strCache>
                <c:ptCount val="1"/>
                <c:pt idx="0">
                  <c:v>Capital Improvements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'Rev Req'!$C$73:$H$73</c:f>
              <c:strCache>
                <c:ptCount val="6"/>
                <c:pt idx="0">
                  <c:v>FY 2022</c:v>
                </c:pt>
                <c:pt idx="1">
                  <c:v>FY 2023</c:v>
                </c:pt>
                <c:pt idx="2">
                  <c:v>FY 2024</c:v>
                </c:pt>
                <c:pt idx="3">
                  <c:v>FY 2025</c:v>
                </c:pt>
                <c:pt idx="4">
                  <c:v>FY 2026</c:v>
                </c:pt>
                <c:pt idx="5">
                  <c:v>FY 2027</c:v>
                </c:pt>
              </c:strCache>
            </c:strRef>
          </c:cat>
          <c:val>
            <c:numRef>
              <c:f>'Rev Req'!$C$78:$H$78</c:f>
              <c:numCache>
                <c:formatCode>#,##0_);\(#,##0\)</c:formatCode>
                <c:ptCount val="6"/>
                <c:pt idx="0">
                  <c:v>50000</c:v>
                </c:pt>
                <c:pt idx="1">
                  <c:v>50000</c:v>
                </c:pt>
                <c:pt idx="2">
                  <c:v>50000</c:v>
                </c:pt>
                <c:pt idx="3">
                  <c:v>75000</c:v>
                </c:pt>
                <c:pt idx="4">
                  <c:v>75000</c:v>
                </c:pt>
                <c:pt idx="5">
                  <c:v>75000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DDF-4B3F-9FE1-DC4BB824F63D}"/>
            </c:ext>
          </c:extLst>
        </c:ser>
        <c:ser>
          <c:idx val="5"/>
          <c:order val="5"/>
          <c:tx>
            <c:strRef>
              <c:f>'Rev Req'!$B$79</c:f>
              <c:strCache>
                <c:ptCount val="1"/>
                <c:pt idx="0">
                  <c:v>Capital Reserves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'Rev Req'!$C$73:$H$73</c:f>
              <c:strCache>
                <c:ptCount val="6"/>
                <c:pt idx="0">
                  <c:v>FY 2022</c:v>
                </c:pt>
                <c:pt idx="1">
                  <c:v>FY 2023</c:v>
                </c:pt>
                <c:pt idx="2">
                  <c:v>FY 2024</c:v>
                </c:pt>
                <c:pt idx="3">
                  <c:v>FY 2025</c:v>
                </c:pt>
                <c:pt idx="4">
                  <c:v>FY 2026</c:v>
                </c:pt>
                <c:pt idx="5">
                  <c:v>FY 2027</c:v>
                </c:pt>
              </c:strCache>
            </c:strRef>
          </c:cat>
          <c:val>
            <c:numRef>
              <c:f>'Rev Req'!$C$79:$H$79</c:f>
              <c:numCache>
                <c:formatCode>#,##0_);\(#,##0\)</c:formatCode>
                <c:ptCount val="6"/>
                <c:pt idx="0">
                  <c:v>58482</c:v>
                </c:pt>
                <c:pt idx="1">
                  <c:v>56302</c:v>
                </c:pt>
                <c:pt idx="2">
                  <c:v>182200.76936479699</c:v>
                </c:pt>
                <c:pt idx="3">
                  <c:v>243474.98687696166</c:v>
                </c:pt>
                <c:pt idx="4">
                  <c:v>421368.81001088984</c:v>
                </c:pt>
                <c:pt idx="5">
                  <c:v>616783.44286331418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DDF-4B3F-9FE1-DC4BB824F63D}"/>
            </c:ext>
          </c:extLst>
        </c:ser>
        <c:ser>
          <c:idx val="7"/>
          <c:order val="7"/>
          <c:tx>
            <c:strRef>
              <c:f>'Rev Req'!$B$80</c:f>
              <c:strCache>
                <c:ptCount val="1"/>
                <c:pt idx="0">
                  <c:v>Additional Revenue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cat>
            <c:strRef>
              <c:f>'Rev Req'!$C$73:$H$73</c:f>
              <c:strCache>
                <c:ptCount val="6"/>
                <c:pt idx="0">
                  <c:v>FY 2022</c:v>
                </c:pt>
                <c:pt idx="1">
                  <c:v>FY 2023</c:v>
                </c:pt>
                <c:pt idx="2">
                  <c:v>FY 2024</c:v>
                </c:pt>
                <c:pt idx="3">
                  <c:v>FY 2025</c:v>
                </c:pt>
                <c:pt idx="4">
                  <c:v>FY 2026</c:v>
                </c:pt>
                <c:pt idx="5">
                  <c:v>FY 2027</c:v>
                </c:pt>
              </c:strCache>
            </c:strRef>
          </c:cat>
          <c:val>
            <c:numRef>
              <c:f>'Rev Req'!$C$80:$H$80</c:f>
              <c:numCache>
                <c:formatCode>General</c:formatCode>
                <c:ptCount val="6"/>
                <c:pt idx="2" formatCode="#,##0_);\(#,##0\)">
                  <c:v>50000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DDF-4B3F-9FE1-DC4BB824F6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432952976"/>
        <c:axId val="1432957552"/>
      </c:barChart>
      <c:lineChart>
        <c:grouping val="standard"/>
        <c:varyColors val="0"/>
        <c:ser>
          <c:idx val="6"/>
          <c:order val="6"/>
          <c:tx>
            <c:strRef>
              <c:f>'Rev Req'!$B$81</c:f>
              <c:strCache>
                <c:ptCount val="1"/>
                <c:pt idx="0">
                  <c:v>Rate Increase Needed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dLbls>
            <c:dLbl>
              <c:idx val="0"/>
              <c:tx>
                <c:rich>
                  <a:bodyPr/>
                  <a:lstStyle/>
                  <a:p>
                    <a:fld id="{CB714DEC-E69F-4462-B021-A815B1F3B8EC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4DDF-4B3F-9FE1-DC4BB824F63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A5AD6843-3819-4FCB-B9F3-FFC27622BC3C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8-4DDF-4B3F-9FE1-DC4BB824F63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F0A65A19-AD8D-492A-9D50-F3C4CC5D6433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4DDF-4B3F-9FE1-DC4BB824F63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4CAFFA92-CD4E-45D0-BC3E-DA3BDE2529CE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4DDF-4B3F-9FE1-DC4BB824F63D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96AC14EA-1A09-48BA-BB5B-82C87E4D178B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B-4DDF-4B3F-9FE1-DC4BB824F63D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56C03677-C34D-4408-8178-3DCE686DE33A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C-4DDF-4B3F-9FE1-DC4BB824F63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'Rev Req'!$C$73:$H$73</c:f>
              <c:strCache>
                <c:ptCount val="6"/>
                <c:pt idx="0">
                  <c:v>FY 2022</c:v>
                </c:pt>
                <c:pt idx="1">
                  <c:v>FY 2023</c:v>
                </c:pt>
                <c:pt idx="2">
                  <c:v>FY 2024</c:v>
                </c:pt>
                <c:pt idx="3">
                  <c:v>FY 2025</c:v>
                </c:pt>
                <c:pt idx="4">
                  <c:v>FY 2026</c:v>
                </c:pt>
                <c:pt idx="5">
                  <c:v>FY 2027</c:v>
                </c:pt>
              </c:strCache>
            </c:strRef>
          </c:cat>
          <c:val>
            <c:numRef>
              <c:f>'Rev Req'!$C$81:$H$81</c:f>
              <c:numCache>
                <c:formatCode>#,##0_);\(#,##0\)</c:formatCode>
                <c:ptCount val="6"/>
                <c:pt idx="0">
                  <c:v>2199110</c:v>
                </c:pt>
                <c:pt idx="1">
                  <c:v>2488423</c:v>
                </c:pt>
                <c:pt idx="2">
                  <c:v>2788400.9445999996</c:v>
                </c:pt>
                <c:pt idx="3">
                  <c:v>2958508.0273692203</c:v>
                </c:pt>
                <c:pt idx="4">
                  <c:v>3196377.7517179167</c:v>
                </c:pt>
                <c:pt idx="5">
                  <c:v>3453443.5628215522</c:v>
                </c:pt>
              </c:numCache>
            </c:numRef>
          </c:val>
          <c:smooth val="0"/>
          <c:extLst>
            <c:ext xmlns:c15="http://schemas.microsoft.com/office/drawing/2012/chart" uri="{02D57815-91ED-43cb-92C2-25804820EDAC}">
              <c15:datalabelsRange>
                <c15:f>'Rev Req'!$C$82:$H$82</c15:f>
                <c15:dlblRangeCache>
                  <c:ptCount val="6"/>
                  <c:pt idx="2">
                    <c:v>7% / 9%</c:v>
                  </c:pt>
                  <c:pt idx="3">
                    <c:v>7%</c:v>
                  </c:pt>
                  <c:pt idx="4">
                    <c:v>7%</c:v>
                  </c:pt>
                  <c:pt idx="5">
                    <c:v>7%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D-4DDF-4B3F-9FE1-DC4BB824F6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32952976"/>
        <c:axId val="1432957552"/>
      </c:lineChart>
      <c:catAx>
        <c:axId val="1432952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32957552"/>
        <c:crosses val="autoZero"/>
        <c:auto val="1"/>
        <c:lblAlgn val="ctr"/>
        <c:lblOffset val="100"/>
        <c:noMultiLvlLbl val="0"/>
      </c:catAx>
      <c:valAx>
        <c:axId val="1432957552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&quot;$&quot;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329529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bg1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'Rev Req'!$B$78</c:f>
              <c:strCache>
                <c:ptCount val="1"/>
                <c:pt idx="0">
                  <c:v>Operating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cat>
            <c:strRef>
              <c:f>'Rev Req'!$C$77:$H$77</c:f>
              <c:strCache>
                <c:ptCount val="6"/>
                <c:pt idx="0">
                  <c:v>FY 2022</c:v>
                </c:pt>
                <c:pt idx="1">
                  <c:v>FY 2023</c:v>
                </c:pt>
                <c:pt idx="2">
                  <c:v>FY 2024</c:v>
                </c:pt>
                <c:pt idx="3">
                  <c:v>FY 2025</c:v>
                </c:pt>
                <c:pt idx="4">
                  <c:v>FY 2026</c:v>
                </c:pt>
                <c:pt idx="5">
                  <c:v>FY 2027</c:v>
                </c:pt>
              </c:strCache>
            </c:strRef>
          </c:cat>
          <c:val>
            <c:numRef>
              <c:f>'Rev Req'!$C$78:$H$78</c:f>
              <c:numCache>
                <c:formatCode>#,##0_);\(#,##0\)</c:formatCode>
                <c:ptCount val="6"/>
                <c:pt idx="0">
                  <c:v>1859128</c:v>
                </c:pt>
                <c:pt idx="1">
                  <c:v>1945180</c:v>
                </c:pt>
                <c:pt idx="2">
                  <c:v>2147557</c:v>
                </c:pt>
                <c:pt idx="3">
                  <c:v>2211983.71</c:v>
                </c:pt>
                <c:pt idx="4">
                  <c:v>2278343.2212999999</c:v>
                </c:pt>
                <c:pt idx="5">
                  <c:v>2346693.5179390004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D3B-4D1C-B260-095229B91D3D}"/>
            </c:ext>
          </c:extLst>
        </c:ser>
        <c:ser>
          <c:idx val="1"/>
          <c:order val="1"/>
          <c:tx>
            <c:strRef>
              <c:f>'Rev Req'!$B$79</c:f>
              <c:strCache>
                <c:ptCount val="1"/>
                <c:pt idx="0">
                  <c:v>Existing Debt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'Rev Req'!$C$77:$H$77</c:f>
              <c:strCache>
                <c:ptCount val="6"/>
                <c:pt idx="0">
                  <c:v>FY 2022</c:v>
                </c:pt>
                <c:pt idx="1">
                  <c:v>FY 2023</c:v>
                </c:pt>
                <c:pt idx="2">
                  <c:v>FY 2024</c:v>
                </c:pt>
                <c:pt idx="3">
                  <c:v>FY 2025</c:v>
                </c:pt>
                <c:pt idx="4">
                  <c:v>FY 2026</c:v>
                </c:pt>
                <c:pt idx="5">
                  <c:v>FY 2027</c:v>
                </c:pt>
              </c:strCache>
            </c:strRef>
          </c:cat>
          <c:val>
            <c:numRef>
              <c:f>'Rev Req'!$C$79:$H$79</c:f>
              <c:numCache>
                <c:formatCode>#,##0_);\(#,##0\)</c:formatCode>
                <c:ptCount val="6"/>
                <c:pt idx="0">
                  <c:v>819013</c:v>
                </c:pt>
                <c:pt idx="1">
                  <c:v>778212.21</c:v>
                </c:pt>
                <c:pt idx="2">
                  <c:v>742488.04</c:v>
                </c:pt>
                <c:pt idx="3">
                  <c:v>737828.57000000007</c:v>
                </c:pt>
                <c:pt idx="4">
                  <c:v>737996.78</c:v>
                </c:pt>
                <c:pt idx="5">
                  <c:v>723522.67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D3B-4D1C-B260-095229B91D3D}"/>
            </c:ext>
          </c:extLst>
        </c:ser>
        <c:ser>
          <c:idx val="3"/>
          <c:order val="2"/>
          <c:tx>
            <c:strRef>
              <c:f>'Rev Req'!$B$81</c:f>
              <c:strCache>
                <c:ptCount val="1"/>
                <c:pt idx="0">
                  <c:v>Indirect Costs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'Rev Req'!$C$77:$H$77</c:f>
              <c:strCache>
                <c:ptCount val="6"/>
                <c:pt idx="0">
                  <c:v>FY 2022</c:v>
                </c:pt>
                <c:pt idx="1">
                  <c:v>FY 2023</c:v>
                </c:pt>
                <c:pt idx="2">
                  <c:v>FY 2024</c:v>
                </c:pt>
                <c:pt idx="3">
                  <c:v>FY 2025</c:v>
                </c:pt>
                <c:pt idx="4">
                  <c:v>FY 2026</c:v>
                </c:pt>
                <c:pt idx="5">
                  <c:v>FY 2027</c:v>
                </c:pt>
              </c:strCache>
            </c:strRef>
          </c:cat>
          <c:val>
            <c:numRef>
              <c:f>'Rev Req'!$C$81:$H$81</c:f>
              <c:numCache>
                <c:formatCode>#,##0_);\(#,##0\)</c:formatCode>
                <c:ptCount val="6"/>
                <c:pt idx="0">
                  <c:v>527218</c:v>
                </c:pt>
                <c:pt idx="1">
                  <c:v>345466</c:v>
                </c:pt>
                <c:pt idx="2">
                  <c:v>362904.91684576648</c:v>
                </c:pt>
                <c:pt idx="3">
                  <c:v>373792.06435113947</c:v>
                </c:pt>
                <c:pt idx="4">
                  <c:v>385005.82628167362</c:v>
                </c:pt>
                <c:pt idx="5">
                  <c:v>396556.00107012386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D3B-4D1C-B260-095229B91D3D}"/>
            </c:ext>
          </c:extLst>
        </c:ser>
        <c:ser>
          <c:idx val="4"/>
          <c:order val="3"/>
          <c:tx>
            <c:strRef>
              <c:f>'Rev Req'!$B$82</c:f>
              <c:strCache>
                <c:ptCount val="1"/>
                <c:pt idx="0">
                  <c:v>Capital Improvements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'Rev Req'!$C$77:$H$77</c:f>
              <c:strCache>
                <c:ptCount val="6"/>
                <c:pt idx="0">
                  <c:v>FY 2022</c:v>
                </c:pt>
                <c:pt idx="1">
                  <c:v>FY 2023</c:v>
                </c:pt>
                <c:pt idx="2">
                  <c:v>FY 2024</c:v>
                </c:pt>
                <c:pt idx="3">
                  <c:v>FY 2025</c:v>
                </c:pt>
                <c:pt idx="4">
                  <c:v>FY 2026</c:v>
                </c:pt>
                <c:pt idx="5">
                  <c:v>FY 2027</c:v>
                </c:pt>
              </c:strCache>
            </c:strRef>
          </c:cat>
          <c:val>
            <c:numRef>
              <c:f>'Rev Req'!$C$82:$H$82</c:f>
              <c:numCache>
                <c:formatCode>#,##0_);\(#,##0\)</c:formatCode>
                <c:ptCount val="6"/>
                <c:pt idx="0">
                  <c:v>220000</c:v>
                </c:pt>
                <c:pt idx="1">
                  <c:v>330000</c:v>
                </c:pt>
                <c:pt idx="2">
                  <c:v>315000</c:v>
                </c:pt>
                <c:pt idx="3">
                  <c:v>365000</c:v>
                </c:pt>
                <c:pt idx="4">
                  <c:v>365000</c:v>
                </c:pt>
                <c:pt idx="5">
                  <c:v>365000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D3B-4D1C-B260-095229B91D3D}"/>
            </c:ext>
          </c:extLst>
        </c:ser>
        <c:ser>
          <c:idx val="5"/>
          <c:order val="4"/>
          <c:tx>
            <c:strRef>
              <c:f>'Rev Req'!$B$83</c:f>
              <c:strCache>
                <c:ptCount val="1"/>
                <c:pt idx="0">
                  <c:v>Capital Reserves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'Rev Req'!$C$77:$H$77</c:f>
              <c:strCache>
                <c:ptCount val="6"/>
                <c:pt idx="0">
                  <c:v>FY 2022</c:v>
                </c:pt>
                <c:pt idx="1">
                  <c:v>FY 2023</c:v>
                </c:pt>
                <c:pt idx="2">
                  <c:v>FY 2024</c:v>
                </c:pt>
                <c:pt idx="3">
                  <c:v>FY 2025</c:v>
                </c:pt>
                <c:pt idx="4">
                  <c:v>FY 2026</c:v>
                </c:pt>
                <c:pt idx="5">
                  <c:v>FY 2027</c:v>
                </c:pt>
              </c:strCache>
            </c:strRef>
          </c:cat>
          <c:val>
            <c:numRef>
              <c:f>'Rev Req'!$C$83:$H$83</c:f>
              <c:numCache>
                <c:formatCode>#,##0_);\(#,##0\)</c:formatCode>
                <c:ptCount val="6"/>
                <c:pt idx="0">
                  <c:v>95456</c:v>
                </c:pt>
                <c:pt idx="1">
                  <c:v>104608.79000000004</c:v>
                </c:pt>
                <c:pt idx="2">
                  <c:v>106402.02315423354</c:v>
                </c:pt>
                <c:pt idx="3">
                  <c:v>93303.72704486009</c:v>
                </c:pt>
                <c:pt idx="4">
                  <c:v>126366.52917048587</c:v>
                </c:pt>
                <c:pt idx="5">
                  <c:v>175090.74251695018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D3B-4D1C-B260-095229B91D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432952976"/>
        <c:axId val="1432957552"/>
      </c:barChart>
      <c:lineChart>
        <c:grouping val="standard"/>
        <c:varyColors val="0"/>
        <c:ser>
          <c:idx val="2"/>
          <c:order val="5"/>
          <c:tx>
            <c:strRef>
              <c:f>'Rev Req'!$B$84</c:f>
              <c:strCache>
                <c:ptCount val="1"/>
                <c:pt idx="0">
                  <c:v>Rate Increase Needed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dLbls>
            <c:dLbl>
              <c:idx val="0"/>
              <c:tx>
                <c:rich>
                  <a:bodyPr/>
                  <a:lstStyle/>
                  <a:p>
                    <a:fld id="{C40A5733-D69A-400E-94C3-AC31CFC05416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ED3B-4D1C-B260-095229B91D3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6898A80C-084E-4783-AF46-837820902859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8-ED3B-4D1C-B260-095229B91D3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9353616B-3498-450B-B1CD-751DA77DAF74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ED3B-4D1C-B260-095229B91D3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807990FF-6017-4B61-89E2-1342977DA339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ED3B-4D1C-B260-095229B91D3D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EF836BD7-8318-4656-A652-CDA906B2DC8D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ED3B-4D1C-B260-095229B91D3D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9943D311-2834-450E-A0A9-0F07234DF988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B-ED3B-4D1C-B260-095229B91D3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'Rev Req'!$C$77:$H$77</c:f>
              <c:strCache>
                <c:ptCount val="6"/>
                <c:pt idx="0">
                  <c:v>FY 2022</c:v>
                </c:pt>
                <c:pt idx="1">
                  <c:v>FY 2023</c:v>
                </c:pt>
                <c:pt idx="2">
                  <c:v>FY 2024</c:v>
                </c:pt>
                <c:pt idx="3">
                  <c:v>FY 2025</c:v>
                </c:pt>
                <c:pt idx="4">
                  <c:v>FY 2026</c:v>
                </c:pt>
                <c:pt idx="5">
                  <c:v>FY 2027</c:v>
                </c:pt>
              </c:strCache>
            </c:strRef>
          </c:cat>
          <c:val>
            <c:numRef>
              <c:f>'Rev Req'!$C$84:$H$84</c:f>
              <c:numCache>
                <c:formatCode>#,##0_);\(#,##0\)</c:formatCode>
                <c:ptCount val="6"/>
                <c:pt idx="0">
                  <c:v>3520815</c:v>
                </c:pt>
                <c:pt idx="1">
                  <c:v>3503467</c:v>
                </c:pt>
                <c:pt idx="2">
                  <c:v>3674351.98</c:v>
                </c:pt>
                <c:pt idx="3">
                  <c:v>3781908.0713959998</c:v>
                </c:pt>
                <c:pt idx="4">
                  <c:v>3892712.3567521591</c:v>
                </c:pt>
                <c:pt idx="5">
                  <c:v>4006862.9315260747</c:v>
                </c:pt>
              </c:numCache>
            </c:numRef>
          </c:val>
          <c:smooth val="0"/>
          <c:extLst>
            <c:ext xmlns:c15="http://schemas.microsoft.com/office/drawing/2012/chart" uri="{02D57815-91ED-43cb-92C2-25804820EDAC}">
              <c15:datalabelsRange>
                <c15:f>'Rev Req'!$C$88:$H$88</c15:f>
                <c15:dlblRangeCache>
                  <c:ptCount val="6"/>
                  <c:pt idx="2">
                    <c:v>4%</c:v>
                  </c:pt>
                  <c:pt idx="3">
                    <c:v>2%</c:v>
                  </c:pt>
                  <c:pt idx="4">
                    <c:v>2%</c:v>
                  </c:pt>
                  <c:pt idx="5">
                    <c:v>2%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5-ED3B-4D1C-B260-095229B91D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32952976"/>
        <c:axId val="1432957552"/>
      </c:lineChart>
      <c:catAx>
        <c:axId val="1432952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32957552"/>
        <c:crosses val="autoZero"/>
        <c:auto val="1"/>
        <c:lblAlgn val="ctr"/>
        <c:lblOffset val="100"/>
        <c:noMultiLvlLbl val="0"/>
      </c:catAx>
      <c:valAx>
        <c:axId val="1432957552"/>
        <c:scaling>
          <c:orientation val="minMax"/>
        </c:scaling>
        <c:delete val="0"/>
        <c:axPos val="l"/>
        <c:numFmt formatCode="_(&quot;$&quot;* #,##0_);_(&quot;$&quot;* \(#,##0\);_(&quot;$&quot;* &quot;-&quot;_);_(@_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329529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bg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B51621-690C-4A3F-89DF-A63F9F011564}" type="datetimeFigureOut">
              <a:rPr lang="en-US" smtClean="0"/>
              <a:t>3/23/2023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7FFA5A-5B3A-4636-8971-523440418C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4362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47A200-BCBE-4E38-8F30-4AEB6F9D0565}" type="datetimeFigureOut">
              <a:rPr lang="en-US" smtClean="0"/>
              <a:t>3/23/2023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75C21F-68E8-4A22-BBF5-9CD63F183B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838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75C21F-68E8-4A22-BBF5-9CD63F183B3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34016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75C21F-68E8-4A22-BBF5-9CD63F183B3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2696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1.png"/></Relationships>
</file>

<file path=ppt/slideLayouts/_rels/slideLayout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gif"/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73A506-3311-4C5E-8CCA-0B4897099A8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B00352-836A-4D07-8EAC-EC98137D28A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814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At A Glance -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44819F9F-529B-4688-96BD-B28728F58AC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762000"/>
            <a:ext cx="12192000" cy="6096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9" name="Text Placeholder 8">
            <a:extLst>
              <a:ext uri="{FF2B5EF4-FFF2-40B4-BE49-F238E27FC236}">
                <a16:creationId xmlns:a16="http://schemas.microsoft.com/office/drawing/2014/main" id="{0DD7165C-64AE-49F1-BBB7-91279DC8F66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848725" y="762000"/>
            <a:ext cx="2581275" cy="6096000"/>
          </a:xfrm>
          <a:solidFill>
            <a:schemeClr val="bg1"/>
          </a:solidFill>
        </p:spPr>
        <p:txBody>
          <a:bodyPr lIns="182880" tIns="91440" rIns="91440" bIns="91440" anchor="ctr"/>
          <a:lstStyle>
            <a:lvl1pPr>
              <a:lnSpc>
                <a:spcPct val="150000"/>
              </a:lnSpc>
              <a:spcBef>
                <a:spcPts val="0"/>
              </a:spcBef>
              <a:defRPr sz="3200" b="0">
                <a:solidFill>
                  <a:schemeClr val="tx1"/>
                </a:solidFill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  <a:p>
            <a:pPr lvl="0"/>
            <a:r>
              <a:rPr lang="en-US" dirty="0"/>
              <a:t>02</a:t>
            </a:r>
          </a:p>
          <a:p>
            <a:pPr lvl="0"/>
            <a:r>
              <a:rPr lang="en-US" dirty="0"/>
              <a:t>03</a:t>
            </a:r>
          </a:p>
          <a:p>
            <a:pPr lvl="0"/>
            <a:r>
              <a:rPr lang="en-US" dirty="0"/>
              <a:t>04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0C63EB-14F8-4C7F-B366-7652B02B4CA9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2B1008-F862-49B2-A023-0624330D7720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7871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At A Glance -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icture Placeholder 4">
            <a:extLst>
              <a:ext uri="{FF2B5EF4-FFF2-40B4-BE49-F238E27FC236}">
                <a16:creationId xmlns:a16="http://schemas.microsoft.com/office/drawing/2014/main" id="{1283C145-F66F-43A3-8BC0-5DC8B711AC1C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152400" y="762000"/>
            <a:ext cx="8543925" cy="5943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55241A35-7BE1-46DC-B173-FA928A6C20B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153525" y="2819391"/>
            <a:ext cx="2581275" cy="6572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6E76E35B-45D4-4740-BC9A-A507ABC08A0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9153525" y="3616316"/>
            <a:ext cx="2581275" cy="1031893"/>
          </a:xfrm>
        </p:spPr>
        <p:txBody>
          <a:bodyPr lIns="0" tIns="0" rIns="0" bIns="0"/>
          <a:lstStyle>
            <a:lvl1pPr>
              <a:defRPr sz="1200" i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4B6CD1C4-38E7-4B97-A027-97E0DD5CB27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153525" y="4876782"/>
            <a:ext cx="2581275" cy="6572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5B92C89F-6BA2-4F4E-B767-F2E9ACAAB9F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9153525" y="5673707"/>
            <a:ext cx="2581275" cy="1031893"/>
          </a:xfrm>
        </p:spPr>
        <p:txBody>
          <a:bodyPr lIns="0" tIns="0" rIns="0" bIns="0"/>
          <a:lstStyle>
            <a:lvl1pPr>
              <a:defRPr sz="1200" i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A1E03138-F0A8-47AD-AA18-923636430F4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153525" y="762000"/>
            <a:ext cx="2581275" cy="6572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343E449B-D6ED-49BF-BAED-E6DF822E20D0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9153525" y="1558925"/>
            <a:ext cx="2581275" cy="1031893"/>
          </a:xfrm>
        </p:spPr>
        <p:txBody>
          <a:bodyPr lIns="0" tIns="0" rIns="0" bIns="0"/>
          <a:lstStyle>
            <a:lvl1pPr>
              <a:defRPr sz="1200" i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21D42C-ADE4-4F80-8638-02BB8583AAA6}"/>
              </a:ext>
            </a:extLst>
          </p:cNvPr>
          <p:cNvSpPr>
            <a:spLocks noGrp="1"/>
          </p:cNvSpPr>
          <p:nvPr>
            <p:ph type="ftr" sz="quarter" idx="3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5E4355-00E3-4D69-A536-99214F1D5919}"/>
              </a:ext>
            </a:extLst>
          </p:cNvPr>
          <p:cNvSpPr>
            <a:spLocks noGrp="1"/>
          </p:cNvSpPr>
          <p:nvPr>
            <p:ph type="sldNum" sz="quarter" idx="34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3416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ext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F7799139-4D90-4D40-9D43-237DFBA9175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66800" y="1066800"/>
            <a:ext cx="10058400" cy="609600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600" b="1"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5562EC-2232-4819-8DD7-E4FFD4016C7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66800" y="2085975"/>
            <a:ext cx="10058400" cy="4314825"/>
          </a:xfrm>
        </p:spPr>
        <p:txBody>
          <a:bodyPr lIns="0" tIns="0" rIns="0" bIns="0" numCol="2"/>
          <a:lstStyle>
            <a:lvl1pPr marL="285750" indent="-28575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97E9C9-0696-4232-90E4-E258852AA68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269DE3-885B-4988-A4AE-0810047E6D2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4186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ext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F7799139-4D90-4D40-9D43-237DFBA9175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66800" y="1066799"/>
            <a:ext cx="4876797" cy="11144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600" b="1"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5562EC-2232-4819-8DD7-E4FFD4016C7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66800" y="2390775"/>
            <a:ext cx="4876797" cy="4010025"/>
          </a:xfrm>
        </p:spPr>
        <p:txBody>
          <a:bodyPr lIns="0" tIns="0" rIns="0" bIns="0" numCol="1"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39EFA38E-68F0-4EE2-B90E-F183913FB5A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286625" y="762000"/>
            <a:ext cx="4752975" cy="5943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F0C7E70C-34E8-4CCB-90B0-4C486510309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BB57F80B-1BEA-4D24-8BD8-BFB0D7BBA9C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5681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ext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F7799139-4D90-4D40-9D43-237DFBA9175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248400" y="1066799"/>
            <a:ext cx="4876797" cy="11144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600" b="1"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5562EC-2232-4819-8DD7-E4FFD4016C7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48400" y="2390775"/>
            <a:ext cx="4876797" cy="4010025"/>
          </a:xfrm>
        </p:spPr>
        <p:txBody>
          <a:bodyPr lIns="0" tIns="0" rIns="0" bIns="0" numCol="1"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39EFA38E-68F0-4EE2-B90E-F183913FB5A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52400" y="762000"/>
            <a:ext cx="4752975" cy="5943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F0C7E70C-34E8-4CCB-90B0-4C486510309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BB57F80B-1BEA-4D24-8BD8-BFB0D7BBA9C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3551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ext -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F7799139-4D90-4D40-9D43-237DFBA9175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66800" y="1066800"/>
            <a:ext cx="10058400" cy="5334000"/>
          </a:xfrm>
        </p:spPr>
        <p:txBody>
          <a:bodyPr lIns="0" tIns="0" rIns="0" bIns="0" anchor="ctr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7BED21-509C-49DB-8094-AA9A68DBA08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A187BA-575A-42C6-9A3E-12CDFAD5D6A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0470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ap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807BC85-BCA8-48A9-9C61-F757CC89CF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66802" y="1066799"/>
            <a:ext cx="2400298" cy="11144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600" b="1">
                <a:solidFill>
                  <a:srgbClr val="222222"/>
                </a:solidFill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C598931F-1778-40A5-943E-89FED8E3C8D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66802" y="2390775"/>
            <a:ext cx="2400298" cy="4010025"/>
          </a:xfrm>
        </p:spPr>
        <p:txBody>
          <a:bodyPr lIns="0" tIns="0" rIns="0" bIns="0" numCol="1"/>
          <a:lstStyle>
            <a:lvl1pPr marL="0" indent="0">
              <a:buFont typeface="Arial" panose="020B0604020202020204" pitchFamily="34" charset="0"/>
              <a:buNone/>
              <a:defRPr>
                <a:solidFill>
                  <a:srgbClr val="22222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408007-1B7B-4AF5-AF91-0A66D3A3AC4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686F04-40D2-4812-BE8C-5F87CDD7169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3174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Org Chart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FBCC8A-4032-4BAD-AFAD-2EDE69174D5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12E4F1-40FA-46C4-8CF8-E3993AE589D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068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hart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39" name="Text Placeholder 8">
            <a:extLst>
              <a:ext uri="{FF2B5EF4-FFF2-40B4-BE49-F238E27FC236}">
                <a16:creationId xmlns:a16="http://schemas.microsoft.com/office/drawing/2014/main" id="{94954C96-CD26-45E1-AB51-FA362BC4E72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66800" y="1066800"/>
            <a:ext cx="10058400" cy="609600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600" b="1"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A93DC6EC-5433-428C-90B8-DCD481920761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1066800" y="1914525"/>
            <a:ext cx="10058400" cy="4486275"/>
          </a:xfrm>
        </p:spPr>
        <p:txBody>
          <a:bodyPr lIns="0" tIns="0" rIns="0" bIns="0"/>
          <a:lstStyle>
            <a:lvl1pPr>
              <a:defRPr sz="1000"/>
            </a:lvl1pPr>
          </a:lstStyle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930C37-424F-4801-BCCB-AACA8C985C8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85D95-6EF2-4D31-BF7E-60A5D7A2DC2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5599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Schedule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807BC85-BCA8-48A9-9C61-F757CC89CF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66801" y="1066799"/>
            <a:ext cx="3476621" cy="11144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000" b="1">
                <a:solidFill>
                  <a:srgbClr val="222222"/>
                </a:solidFill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Schedule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C598931F-1778-40A5-943E-89FED8E3C8D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66801" y="2390775"/>
            <a:ext cx="3476621" cy="4010025"/>
          </a:xfrm>
        </p:spPr>
        <p:txBody>
          <a:bodyPr lIns="0" tIns="0" rIns="0" bIns="0" numCol="1"/>
          <a:lstStyle>
            <a:lvl1pPr marL="0" indent="0">
              <a:buFont typeface="Arial" panose="020B0604020202020204" pitchFamily="34" charset="0"/>
              <a:buNone/>
              <a:defRPr>
                <a:solidFill>
                  <a:srgbClr val="22222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65FA32-F0CA-497C-8E6E-ACABDE5778B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882203-55C3-463F-8DDB-4AF4C6668DD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4045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80AA10C-2C1D-4B6A-8EAD-4749F012CF7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609600"/>
            <a:ext cx="12192000" cy="39846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9F70C79-637F-4760-ACDB-43C1899E09D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66801" y="4733925"/>
            <a:ext cx="10058420" cy="1381125"/>
          </a:xfrm>
        </p:spPr>
        <p:txBody>
          <a:bodyPr lIns="0" tIns="0" rIns="0" bIns="0"/>
          <a:lstStyle>
            <a:lvl1pPr>
              <a:lnSpc>
                <a:spcPts val="5000"/>
              </a:lnSpc>
              <a:spcBef>
                <a:spcPts val="0"/>
              </a:spcBef>
              <a:defRPr sz="4800" b="1"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9FD89A1D-CE28-4061-8F9C-97943D1C425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66801" y="6210300"/>
            <a:ext cx="10058420" cy="190500"/>
          </a:xfrm>
        </p:spPr>
        <p:txBody>
          <a:bodyPr lIns="0" tIns="0" rIns="0" bIns="0"/>
          <a:lstStyle>
            <a:lvl1pPr>
              <a:defRPr sz="1400" i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63E17E-9D9B-400D-AEA7-385A8D314F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FA42F083-DAFC-45B5-B5F3-A99367970BA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8456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Schedule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4CC1D7-1956-49A5-8F97-54897A5F892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92DBF7-A746-4B96-846B-DEB58020049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95BB9557-7C4A-4C81-A950-E387D089F0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Schedule</a:t>
            </a:r>
          </a:p>
        </p:txBody>
      </p:sp>
    </p:spTree>
    <p:extLst>
      <p:ext uri="{BB962C8B-B14F-4D97-AF65-F5344CB8AC3E}">
        <p14:creationId xmlns:p14="http://schemas.microsoft.com/office/powerpoint/2010/main" val="6396157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hoto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EB019D7B-3971-4656-811A-FF9CC56988E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762000"/>
            <a:ext cx="12192000" cy="6096000"/>
          </a:xfrm>
          <a:solidFill>
            <a:srgbClr val="222222">
              <a:alpha val="35000"/>
            </a:srgb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86EBB9F-C46E-4C91-B7D2-69D01F9A0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ACC0CC8-190B-42B9-8C91-C739CB8C4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828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Factoid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F7799139-4D90-4D40-9D43-237DFBA9175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248401" y="1066821"/>
            <a:ext cx="4876800" cy="5333979"/>
          </a:xfrm>
        </p:spPr>
        <p:txBody>
          <a:bodyPr lIns="0" tIns="0" rIns="0" bIns="0" anchor="ctr"/>
          <a:lstStyle>
            <a:lvl1pPr>
              <a:spcBef>
                <a:spcPts val="0"/>
              </a:spcBef>
              <a:defRPr sz="2400" b="0">
                <a:solidFill>
                  <a:srgbClr val="222222"/>
                </a:solidFill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AC7BEB31-FAAD-4621-A6ED-578C41B8FC1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66800" y="1066800"/>
            <a:ext cx="4876800" cy="5333979"/>
          </a:xfrm>
        </p:spPr>
        <p:txBody>
          <a:bodyPr lIns="0" tIns="0" rIns="0" bIns="0" anchor="ctr"/>
          <a:lstStyle>
            <a:lvl1pPr algn="r">
              <a:spcBef>
                <a:spcPts val="0"/>
              </a:spcBef>
              <a:defRPr sz="8800" b="1">
                <a:solidFill>
                  <a:srgbClr val="ED7000"/>
                </a:solidFill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XX%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CC1420-B87B-4890-8F51-7F7EFE04AFC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0C4A1E-B8BC-4E53-BDA5-F90CFE13898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5080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Project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807BC85-BCA8-48A9-9C61-F757CC89CF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0" y="762000"/>
            <a:ext cx="2090203" cy="1628775"/>
          </a:xfrm>
        </p:spPr>
        <p:txBody>
          <a:bodyPr lIns="155448" tIns="274320" rIns="182880" bIns="182880"/>
          <a:lstStyle>
            <a:lvl1pPr>
              <a:spcBef>
                <a:spcPts val="0"/>
              </a:spcBef>
              <a:defRPr sz="2000" b="1">
                <a:solidFill>
                  <a:srgbClr val="222222"/>
                </a:solidFill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Project Name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B24AE9-E60C-4073-A842-C5D0C59EDC2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2390775"/>
            <a:ext cx="2090737" cy="3829049"/>
          </a:xfrm>
        </p:spPr>
        <p:txBody>
          <a:bodyPr lIns="155448" tIns="182880" rIns="182880" bIns="182880"/>
          <a:lstStyle>
            <a:lvl1pPr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AC800FF-EC2A-43CB-ADBE-983ACDAFF8E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856556" y="762000"/>
            <a:ext cx="9183044" cy="5943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621B87B-E455-4A22-81E9-B581A99A950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6737" t="16737" r="16737" b="16737"/>
          <a:stretch/>
        </p:blipFill>
        <p:spPr>
          <a:xfrm>
            <a:off x="711386" y="6219824"/>
            <a:ext cx="277350" cy="276888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E4C6CD-4B38-4C1A-9FE9-CB79D33670B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13F413-C314-4E96-9A7B-9A53774E843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5829172F-6058-4032-8010-744C59CCDC2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66800" y="6228683"/>
            <a:ext cx="1633001" cy="276889"/>
          </a:xfrm>
        </p:spPr>
        <p:txBody>
          <a:bodyPr lIns="0" tIns="0" rIns="0" bIns="0" anchor="ctr"/>
          <a:lstStyle>
            <a:lvl1pPr>
              <a:spcBef>
                <a:spcPts val="0"/>
              </a:spcBef>
              <a:defRPr sz="9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City, State</a:t>
            </a:r>
          </a:p>
        </p:txBody>
      </p:sp>
    </p:spTree>
    <p:extLst>
      <p:ext uri="{BB962C8B-B14F-4D97-AF65-F5344CB8AC3E}">
        <p14:creationId xmlns:p14="http://schemas.microsoft.com/office/powerpoint/2010/main" val="7557751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Project -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AC800FF-EC2A-43CB-ADBE-983ACDAFF8E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52400" y="762000"/>
            <a:ext cx="11887200" cy="5943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0621B87B-E455-4A22-81E9-B581A99A950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6737" t="16737" r="16737" b="16737"/>
          <a:stretch/>
        </p:blipFill>
        <p:spPr>
          <a:xfrm>
            <a:off x="1013635" y="6219824"/>
            <a:ext cx="277350" cy="276888"/>
          </a:xfrm>
          <a:prstGeom prst="rect">
            <a:avLst/>
          </a:prstGeom>
        </p:spPr>
      </p:pic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EA42A57E-1AB1-497D-AF9A-D8CBC6AA5CB5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249C80C0-5A5A-4061-87AD-B05DECE2B52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76B639D4-AA8D-4AF4-9A1D-E146974AF60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53873" y="6228683"/>
            <a:ext cx="1803130" cy="276889"/>
          </a:xfrm>
        </p:spPr>
        <p:txBody>
          <a:bodyPr lIns="0" tIns="0" rIns="0" bIns="0" anchor="ctr"/>
          <a:lstStyle>
            <a:lvl1pPr>
              <a:spcBef>
                <a:spcPts val="0"/>
              </a:spcBef>
              <a:defRPr sz="9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City, State</a:t>
            </a:r>
          </a:p>
        </p:txBody>
      </p:sp>
    </p:spTree>
    <p:extLst>
      <p:ext uri="{BB962C8B-B14F-4D97-AF65-F5344CB8AC3E}">
        <p14:creationId xmlns:p14="http://schemas.microsoft.com/office/powerpoint/2010/main" val="381619603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Project -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807BC85-BCA8-48A9-9C61-F757CC89CF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1" y="5711289"/>
            <a:ext cx="1989470" cy="689511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2000" b="1">
                <a:solidFill>
                  <a:srgbClr val="222222"/>
                </a:solidFill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Project Name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B24AE9-E60C-4073-A842-C5D0C59EDC2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790818" y="5711289"/>
            <a:ext cx="6229351" cy="689511"/>
          </a:xfrm>
        </p:spPr>
        <p:txBody>
          <a:bodyPr lIns="0" tIns="0" rIns="0" bIns="0"/>
          <a:lstStyle>
            <a:lvl1pPr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AC800FF-EC2A-43CB-ADBE-983ACDAFF8E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" y="1447800"/>
            <a:ext cx="5295894" cy="381067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621B87B-E455-4A22-81E9-B581A99A950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6737" t="16737" r="16737" b="16737"/>
          <a:stretch/>
        </p:blipFill>
        <p:spPr>
          <a:xfrm>
            <a:off x="9593448" y="5685098"/>
            <a:ext cx="277350" cy="276888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E4C6CD-4B38-4C1A-9FE9-CB79D33670B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13F413-C314-4E96-9A7B-9A53774E843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1AC6DDB4-DE9C-4C7C-9E33-6AB51506701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286505" y="1447800"/>
            <a:ext cx="5295894" cy="38106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1">
            <a:extLst>
              <a:ext uri="{FF2B5EF4-FFF2-40B4-BE49-F238E27FC236}">
                <a16:creationId xmlns:a16="http://schemas.microsoft.com/office/drawing/2014/main" id="{4D3962FA-5882-4465-AACA-2FFA3A5C6556}"/>
              </a:ext>
            </a:extLst>
          </p:cNvPr>
          <p:cNvSpPr txBox="1">
            <a:spLocks/>
          </p:cNvSpPr>
          <p:nvPr userDrawn="1"/>
        </p:nvSpPr>
        <p:spPr>
          <a:xfrm>
            <a:off x="609600" y="1228726"/>
            <a:ext cx="2371725" cy="127798"/>
          </a:xfrm>
          <a:prstGeom prst="rect">
            <a:avLst/>
          </a:prstGeom>
          <a:noFill/>
        </p:spPr>
        <p:txBody>
          <a:bodyPr lIns="0" tIns="0" rIns="0" bIns="0"/>
          <a:lstStyle>
            <a:lvl1pPr marL="0" indent="0" algn="l" defTabSz="685800" rtl="0" eaLnBrk="1" latinLnBrk="0" hangingPunct="1">
              <a:spcBef>
                <a:spcPct val="20000"/>
              </a:spcBef>
              <a:buFontTx/>
              <a:buNone/>
              <a:defRPr sz="20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557213" indent="-214313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1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defRPr/>
            </a:pPr>
            <a:r>
              <a:rPr lang="en-GB" sz="1000" b="1" spc="100" dirty="0">
                <a:solidFill>
                  <a:prstClr val="black"/>
                </a:solidFill>
              </a:rPr>
              <a:t>BEFORE</a:t>
            </a:r>
          </a:p>
        </p:txBody>
      </p:sp>
      <p:sp>
        <p:nvSpPr>
          <p:cNvPr id="18" name="Text Placeholder 1">
            <a:extLst>
              <a:ext uri="{FF2B5EF4-FFF2-40B4-BE49-F238E27FC236}">
                <a16:creationId xmlns:a16="http://schemas.microsoft.com/office/drawing/2014/main" id="{08996BA1-B385-4C35-8D68-87EA524BC3A8}"/>
              </a:ext>
            </a:extLst>
          </p:cNvPr>
          <p:cNvSpPr txBox="1">
            <a:spLocks/>
          </p:cNvSpPr>
          <p:nvPr userDrawn="1"/>
        </p:nvSpPr>
        <p:spPr>
          <a:xfrm>
            <a:off x="6286499" y="1228726"/>
            <a:ext cx="2371725" cy="127798"/>
          </a:xfrm>
          <a:prstGeom prst="rect">
            <a:avLst/>
          </a:prstGeom>
          <a:noFill/>
        </p:spPr>
        <p:txBody>
          <a:bodyPr lIns="0" tIns="0" rIns="0" bIns="0"/>
          <a:lstStyle>
            <a:lvl1pPr marL="0" indent="0" algn="l" defTabSz="685800" rtl="0" eaLnBrk="1" latinLnBrk="0" hangingPunct="1">
              <a:spcBef>
                <a:spcPct val="20000"/>
              </a:spcBef>
              <a:buFontTx/>
              <a:buNone/>
              <a:defRPr sz="20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557213" indent="-214313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1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defRPr/>
            </a:pPr>
            <a:r>
              <a:rPr lang="en-GB" sz="1000" b="1" spc="100" dirty="0">
                <a:solidFill>
                  <a:prstClr val="black"/>
                </a:solidFill>
              </a:rPr>
              <a:t>AFTER</a:t>
            </a:r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5DC03178-D258-4911-A36F-D99DBA5D179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892064" y="5693566"/>
            <a:ext cx="1690335" cy="276889"/>
          </a:xfrm>
        </p:spPr>
        <p:txBody>
          <a:bodyPr lIns="0" tIns="0" rIns="0" bIns="0" anchor="ctr"/>
          <a:lstStyle>
            <a:lvl1pPr>
              <a:spcBef>
                <a:spcPts val="0"/>
              </a:spcBef>
              <a:defRPr sz="9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City, State</a:t>
            </a:r>
          </a:p>
        </p:txBody>
      </p:sp>
    </p:spTree>
    <p:extLst>
      <p:ext uri="{BB962C8B-B14F-4D97-AF65-F5344CB8AC3E}">
        <p14:creationId xmlns:p14="http://schemas.microsoft.com/office/powerpoint/2010/main" val="241927769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Project -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807BC85-BCA8-48A9-9C61-F757CC89CF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66800" y="1066800"/>
            <a:ext cx="2090203" cy="101917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2000" b="1">
                <a:solidFill>
                  <a:srgbClr val="222222"/>
                </a:solidFill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Project Name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B24AE9-E60C-4073-A842-C5D0C59EDC2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66800" y="2243470"/>
            <a:ext cx="2090737" cy="3859618"/>
          </a:xfrm>
        </p:spPr>
        <p:txBody>
          <a:bodyPr lIns="0" tIns="0" rIns="0" bIns="0"/>
          <a:lstStyle>
            <a:lvl1pPr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AC800FF-EC2A-43CB-ADBE-983ACDAFF8E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895446" y="1066800"/>
            <a:ext cx="3977641" cy="2604769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621B87B-E455-4A22-81E9-B581A99A950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6737" t="16737" r="16737" b="16737"/>
          <a:stretch/>
        </p:blipFill>
        <p:spPr>
          <a:xfrm>
            <a:off x="998458" y="6219824"/>
            <a:ext cx="277350" cy="276888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E4C6CD-4B38-4C1A-9FE9-CB79D33670B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13F413-C314-4E96-9A7B-9A53774E843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A71B1C24-4C48-4573-8936-120935C94257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061958" y="1066800"/>
            <a:ext cx="3977641" cy="260476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02902A42-F38D-419E-87C5-83794C28EDF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895446" y="3796031"/>
            <a:ext cx="3977641" cy="260476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E5CD6D6A-4B1A-4AB3-B63B-D49CFCC570A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61958" y="3796031"/>
            <a:ext cx="3977641" cy="260476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CD2DE87A-B56F-4F91-9221-5FD312AFEFF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53873" y="6228683"/>
            <a:ext cx="1803130" cy="276889"/>
          </a:xfrm>
        </p:spPr>
        <p:txBody>
          <a:bodyPr lIns="0" tIns="0" rIns="0" bIns="0" anchor="ctr"/>
          <a:lstStyle>
            <a:lvl1pPr>
              <a:spcBef>
                <a:spcPts val="0"/>
              </a:spcBef>
              <a:defRPr sz="9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City, State</a:t>
            </a:r>
          </a:p>
        </p:txBody>
      </p:sp>
    </p:spTree>
    <p:extLst>
      <p:ext uri="{BB962C8B-B14F-4D97-AF65-F5344CB8AC3E}">
        <p14:creationId xmlns:p14="http://schemas.microsoft.com/office/powerpoint/2010/main" val="5378858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Project -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807BC85-BCA8-48A9-9C61-F757CC89CF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66800" y="1066800"/>
            <a:ext cx="3238555" cy="101917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2000" b="1">
                <a:solidFill>
                  <a:srgbClr val="222222"/>
                </a:solidFill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Project Name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B24AE9-E60C-4073-A842-C5D0C59EDC2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66800" y="2243470"/>
            <a:ext cx="3239382" cy="3859618"/>
          </a:xfrm>
        </p:spPr>
        <p:txBody>
          <a:bodyPr lIns="0" tIns="0" rIns="0" bIns="0"/>
          <a:lstStyle>
            <a:lvl1pPr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AC800FF-EC2A-43CB-ADBE-983ACDAFF8E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238826" y="762000"/>
            <a:ext cx="4314287" cy="5943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621B87B-E455-4A22-81E9-B581A99A950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6737" t="16737" r="16737" b="16737"/>
          <a:stretch/>
        </p:blipFill>
        <p:spPr>
          <a:xfrm>
            <a:off x="998458" y="6219824"/>
            <a:ext cx="277350" cy="276888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E4C6CD-4B38-4C1A-9FE9-CB79D33670B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13F413-C314-4E96-9A7B-9A53774E843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A71B1C24-4C48-4573-8936-120935C94257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49383" y="762000"/>
            <a:ext cx="2490218" cy="2971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9">
            <a:extLst>
              <a:ext uri="{FF2B5EF4-FFF2-40B4-BE49-F238E27FC236}">
                <a16:creationId xmlns:a16="http://schemas.microsoft.com/office/drawing/2014/main" id="{F9C12928-D586-42F7-A4C0-6AC4C67D5100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549384" y="3733800"/>
            <a:ext cx="2490218" cy="2971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F86E9831-B61A-4554-90C6-74E5FEE4C6D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53872" y="6228683"/>
            <a:ext cx="2951477" cy="276889"/>
          </a:xfrm>
        </p:spPr>
        <p:txBody>
          <a:bodyPr lIns="0" tIns="0" rIns="0" bIns="0" anchor="ctr"/>
          <a:lstStyle>
            <a:lvl1pPr>
              <a:spcBef>
                <a:spcPts val="0"/>
              </a:spcBef>
              <a:defRPr sz="9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City, State</a:t>
            </a:r>
          </a:p>
        </p:txBody>
      </p:sp>
    </p:spTree>
    <p:extLst>
      <p:ext uri="{BB962C8B-B14F-4D97-AF65-F5344CB8AC3E}">
        <p14:creationId xmlns:p14="http://schemas.microsoft.com/office/powerpoint/2010/main" val="174832463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Profile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EF209-B4B8-41C7-8ABE-5BB66429F9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48400" y="1066800"/>
            <a:ext cx="5486400" cy="42703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First Name Last Name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50FA4D-19C5-4673-8445-603C557759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C426CB-533E-461A-BAFA-255F9947240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2DBFF60B-5B9A-456B-8EB8-EE1E34D8681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57201" y="1066800"/>
            <a:ext cx="5486399" cy="5791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049AC15-AE5B-48CD-98BA-5E68AA6B0C7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48400" y="3058633"/>
            <a:ext cx="5486400" cy="3342167"/>
          </a:xfrm>
        </p:spPr>
        <p:txBody>
          <a:bodyPr lIns="0" tIns="0" rIns="0" bIns="0" numCol="2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7B609CBD-4C4F-469A-B0E2-B043AFF515F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48399" y="1741967"/>
            <a:ext cx="5486400" cy="691117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4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  <a:p>
            <a:pPr lvl="0"/>
            <a:r>
              <a:rPr lang="en-US" dirty="0"/>
              <a:t>Location</a:t>
            </a:r>
          </a:p>
          <a:p>
            <a:pPr lvl="0"/>
            <a:r>
              <a:rPr lang="en-US" dirty="0"/>
              <a:t># Of years of experience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D38B1DB-12A4-466E-8531-8C5D1A3A8F9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23830" y="2508397"/>
            <a:ext cx="685802" cy="685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884739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Profile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EF209-B4B8-41C7-8ABE-5BB66429F9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495952" y="1733105"/>
            <a:ext cx="4238847" cy="10047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First Name</a:t>
            </a:r>
            <a:br>
              <a:rPr lang="en-US" dirty="0"/>
            </a:br>
            <a:r>
              <a:rPr lang="en-US" dirty="0"/>
              <a:t>Last Name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50FA4D-19C5-4673-8445-603C557759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C426CB-533E-461A-BAFA-255F9947240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2DBFF60B-5B9A-456B-8EB8-EE1E34D8681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57201" y="1066800"/>
            <a:ext cx="5486399" cy="5791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049AC15-AE5B-48CD-98BA-5E68AA6B0C7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495952" y="3429000"/>
            <a:ext cx="4238847" cy="1993605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7B609CBD-4C4F-469A-B0E2-B043AFF515F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495951" y="2737883"/>
            <a:ext cx="4238847" cy="691117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4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  <a:p>
            <a:pPr lvl="0"/>
            <a:r>
              <a:rPr lang="en-US" dirty="0"/>
              <a:t>Location</a:t>
            </a:r>
          </a:p>
        </p:txBody>
      </p:sp>
    </p:spTree>
    <p:extLst>
      <p:ext uri="{BB962C8B-B14F-4D97-AF65-F5344CB8AC3E}">
        <p14:creationId xmlns:p14="http://schemas.microsoft.com/office/powerpoint/2010/main" val="134974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80AA10C-2C1D-4B6A-8EAD-4749F012CF7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52400" y="762000"/>
            <a:ext cx="5791201" cy="5943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9F70C79-637F-4760-ACDB-43C1899E09D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248400" y="1066800"/>
            <a:ext cx="5486399" cy="1381125"/>
          </a:xfrm>
        </p:spPr>
        <p:txBody>
          <a:bodyPr lIns="0" tIns="0" rIns="0" bIns="0"/>
          <a:lstStyle>
            <a:lvl1pPr>
              <a:lnSpc>
                <a:spcPts val="5000"/>
              </a:lnSpc>
              <a:spcBef>
                <a:spcPts val="0"/>
              </a:spcBef>
              <a:defRPr sz="4800" b="1"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4E83CFE-261B-4EDB-9DD3-BB8CF5F731D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48400" y="6191250"/>
            <a:ext cx="5486400" cy="209550"/>
          </a:xfrm>
        </p:spPr>
        <p:txBody>
          <a:bodyPr lIns="0" tIns="0" rIns="0" bIns="0"/>
          <a:lstStyle>
            <a:lvl1pPr>
              <a:defRPr sz="1400" i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BBFBA15-DAE3-477C-BCA1-A76D620C87B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48400" y="3429000"/>
            <a:ext cx="5486400" cy="2143125"/>
          </a:xfrm>
        </p:spPr>
        <p:txBody>
          <a:bodyPr lIns="0" tIns="0" rIns="0" bIns="0"/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381659-D6D0-4008-B865-F4A05F860658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C2E92A-EF50-4522-A3DA-CED1E60D455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90091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Profile -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EF209-B4B8-41C7-8ABE-5BB66429F9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48401" y="2360425"/>
            <a:ext cx="3299636" cy="1004777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 dirty="0"/>
              <a:t>First Name</a:t>
            </a:r>
            <a:br>
              <a:rPr lang="en-US" dirty="0"/>
            </a:br>
            <a:r>
              <a:rPr lang="en-US" dirty="0"/>
              <a:t>Last Name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50FA4D-19C5-4673-8445-603C557759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C426CB-533E-461A-BAFA-255F9947240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2DBFF60B-5B9A-456B-8EB8-EE1E34D8681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57201" y="1066798"/>
            <a:ext cx="5486399" cy="579120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7B609CBD-4C4F-469A-B0E2-B043AFF515F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48400" y="3526466"/>
            <a:ext cx="3299636" cy="691117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4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5448877-7C02-4C8D-98DF-BAAF54AC4115}"/>
              </a:ext>
            </a:extLst>
          </p:cNvPr>
          <p:cNvSpPr/>
          <p:nvPr userDrawn="1"/>
        </p:nvSpPr>
        <p:spPr>
          <a:xfrm>
            <a:off x="9898912" y="609600"/>
            <a:ext cx="2293088" cy="6248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B933D5FB-DA24-40BB-BA86-AA6E756DD5E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0260013" y="1066800"/>
            <a:ext cx="1779587" cy="5334000"/>
          </a:xfrm>
        </p:spPr>
        <p:txBody>
          <a:bodyPr lIns="0" tIns="0" rIns="0" bIns="0" anchor="ctr"/>
          <a:lstStyle>
            <a:lvl1pPr>
              <a:defRPr sz="1800"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4721910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Profile -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EF209-B4B8-41C7-8ABE-5BB66429F9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48400" y="1066800"/>
            <a:ext cx="4876799" cy="180509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 dirty="0"/>
              <a:t>First Name</a:t>
            </a:r>
            <a:br>
              <a:rPr lang="en-US" dirty="0"/>
            </a:br>
            <a:r>
              <a:rPr lang="en-US" dirty="0"/>
              <a:t>Last Name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50FA4D-19C5-4673-8445-603C557759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C426CB-533E-461A-BAFA-255F9947240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2DBFF60B-5B9A-456B-8EB8-EE1E34D8681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66799" y="1066800"/>
            <a:ext cx="3749749" cy="2667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7B609CBD-4C4F-469A-B0E2-B043AFF515F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48399" y="3033159"/>
            <a:ext cx="4876799" cy="691117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4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BF9EC17-DCAD-4302-A7FE-EF709B1B26EA}"/>
              </a:ext>
            </a:extLst>
          </p:cNvPr>
          <p:cNvCxnSpPr>
            <a:cxnSpLocks/>
          </p:cNvCxnSpPr>
          <p:nvPr userDrawn="1"/>
        </p:nvCxnSpPr>
        <p:spPr>
          <a:xfrm>
            <a:off x="1066800" y="3740150"/>
            <a:ext cx="10002849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EC2461F1-283B-40CE-AEF1-7AAF80AFDFC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66800" y="4217586"/>
            <a:ext cx="10058400" cy="2183214"/>
          </a:xfrm>
        </p:spPr>
        <p:txBody>
          <a:bodyPr lIns="0" tIns="0" rIns="0" bIns="0" numCol="2"/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598586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Profile -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50FA4D-19C5-4673-8445-603C557759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C426CB-533E-461A-BAFA-255F9947240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2DBFF60B-5B9A-456B-8EB8-EE1E34D8681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66799" y="1066800"/>
            <a:ext cx="2962941" cy="2362199"/>
          </a:xfrm>
        </p:spPr>
        <p:txBody>
          <a:bodyPr/>
          <a:lstStyle/>
          <a:p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BF9EC17-DCAD-4302-A7FE-EF709B1B26EA}"/>
              </a:ext>
            </a:extLst>
          </p:cNvPr>
          <p:cNvCxnSpPr>
            <a:cxnSpLocks/>
          </p:cNvCxnSpPr>
          <p:nvPr userDrawn="1"/>
        </p:nvCxnSpPr>
        <p:spPr>
          <a:xfrm>
            <a:off x="1066800" y="3435350"/>
            <a:ext cx="10972800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D73F5BE9-29D6-4037-82F4-4776167C4AD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632240" y="1066800"/>
            <a:ext cx="2962941" cy="23621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29C58BF9-EA02-4B16-859B-5E3BA642D47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162263" y="1066800"/>
            <a:ext cx="2962941" cy="23621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9DCFB254-64F7-433C-A028-D47CCDC1FDA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632240" y="4890979"/>
            <a:ext cx="2962940" cy="1509821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A1BFA473-A38B-4343-ADE3-7DCD6A4BB1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32239" y="3774557"/>
            <a:ext cx="2962941" cy="673395"/>
          </a:xfrm>
        </p:spPr>
        <p:txBody>
          <a:bodyPr anchor="b"/>
          <a:lstStyle>
            <a:lvl1pPr>
              <a:defRPr sz="2000"/>
            </a:lvl1pPr>
          </a:lstStyle>
          <a:p>
            <a:r>
              <a:rPr lang="en-US" dirty="0"/>
              <a:t>First Name</a:t>
            </a:r>
            <a:br>
              <a:rPr lang="en-US" dirty="0"/>
            </a:br>
            <a:r>
              <a:rPr lang="en-US" dirty="0"/>
              <a:t>Last Name</a:t>
            </a:r>
          </a:p>
        </p:txBody>
      </p:sp>
      <p:sp>
        <p:nvSpPr>
          <p:cNvPr id="19" name="Text Placeholder 6">
            <a:extLst>
              <a:ext uri="{FF2B5EF4-FFF2-40B4-BE49-F238E27FC236}">
                <a16:creationId xmlns:a16="http://schemas.microsoft.com/office/drawing/2014/main" id="{59D46994-A281-4295-BBCF-4C88E8254F9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632238" y="4513520"/>
            <a:ext cx="2962941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20" name="Text Placeholder 6">
            <a:extLst>
              <a:ext uri="{FF2B5EF4-FFF2-40B4-BE49-F238E27FC236}">
                <a16:creationId xmlns:a16="http://schemas.microsoft.com/office/drawing/2014/main" id="{77392C65-10B3-453F-BF27-431C3F4B3A6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162260" y="4890977"/>
            <a:ext cx="2962940" cy="1509821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405CA64-3A77-4E4C-A5A2-2F865AA357E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162258" y="4513518"/>
            <a:ext cx="2962941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23" name="Text Placeholder 6">
            <a:extLst>
              <a:ext uri="{FF2B5EF4-FFF2-40B4-BE49-F238E27FC236}">
                <a16:creationId xmlns:a16="http://schemas.microsoft.com/office/drawing/2014/main" id="{585EB4DE-D728-4084-9FB8-050C1B64901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066802" y="4890973"/>
            <a:ext cx="2962940" cy="1509821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6">
            <a:extLst>
              <a:ext uri="{FF2B5EF4-FFF2-40B4-BE49-F238E27FC236}">
                <a16:creationId xmlns:a16="http://schemas.microsoft.com/office/drawing/2014/main" id="{62D2A32C-A41D-4886-BC6B-6B80DF021D1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66800" y="4513514"/>
            <a:ext cx="2962941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BACB6A-D248-4EFA-86DD-99315291116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067135" y="3775075"/>
            <a:ext cx="2962275" cy="672872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20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0DB2ABDF-29DC-4F90-B1EC-AB566CD9A6C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162590" y="3774557"/>
            <a:ext cx="2962275" cy="672872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20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</p:spTree>
    <p:extLst>
      <p:ext uri="{BB962C8B-B14F-4D97-AF65-F5344CB8AC3E}">
        <p14:creationId xmlns:p14="http://schemas.microsoft.com/office/powerpoint/2010/main" val="32840370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Profile -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50FA4D-19C5-4673-8445-603C557759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C426CB-533E-461A-BAFA-255F9947240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anchor="ctr"/>
          <a:lstStyle>
            <a:lvl1pPr algn="r">
              <a:defRPr/>
            </a:lvl1pPr>
          </a:lstStyle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2DBFF60B-5B9A-456B-8EB8-EE1E34D8681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" y="1066800"/>
            <a:ext cx="1952847" cy="2362199"/>
          </a:xfrm>
        </p:spPr>
        <p:txBody>
          <a:bodyPr/>
          <a:lstStyle/>
          <a:p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BF9EC17-DCAD-4302-A7FE-EF709B1B26EA}"/>
              </a:ext>
            </a:extLst>
          </p:cNvPr>
          <p:cNvCxnSpPr>
            <a:cxnSpLocks/>
          </p:cNvCxnSpPr>
          <p:nvPr userDrawn="1"/>
        </p:nvCxnSpPr>
        <p:spPr>
          <a:xfrm>
            <a:off x="609600" y="3435350"/>
            <a:ext cx="10972800" cy="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icture Placeholder 9">
            <a:extLst>
              <a:ext uri="{FF2B5EF4-FFF2-40B4-BE49-F238E27FC236}">
                <a16:creationId xmlns:a16="http://schemas.microsoft.com/office/drawing/2014/main" id="{2BEE1780-0999-4A3A-A319-F8EB7D80E9C8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119574" y="1066801"/>
            <a:ext cx="1952847" cy="23621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9">
            <a:extLst>
              <a:ext uri="{FF2B5EF4-FFF2-40B4-BE49-F238E27FC236}">
                <a16:creationId xmlns:a16="http://schemas.microsoft.com/office/drawing/2014/main" id="{3E1ADEA0-6C7D-4689-97BA-8EBCA27A87F5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9629551" y="1066801"/>
            <a:ext cx="1952847" cy="23621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9">
            <a:extLst>
              <a:ext uri="{FF2B5EF4-FFF2-40B4-BE49-F238E27FC236}">
                <a16:creationId xmlns:a16="http://schemas.microsoft.com/office/drawing/2014/main" id="{623E2A4D-F4B6-4497-BCE5-1D9A54DECF7D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7374561" y="1066800"/>
            <a:ext cx="1952847" cy="23621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2" name="Picture Placeholder 9">
            <a:extLst>
              <a:ext uri="{FF2B5EF4-FFF2-40B4-BE49-F238E27FC236}">
                <a16:creationId xmlns:a16="http://schemas.microsoft.com/office/drawing/2014/main" id="{6838DF13-D938-4EC5-8B0D-524E1434B285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2859264" y="1066799"/>
            <a:ext cx="1952847" cy="23621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4" name="Text Placeholder 6">
            <a:extLst>
              <a:ext uri="{FF2B5EF4-FFF2-40B4-BE49-F238E27FC236}">
                <a16:creationId xmlns:a16="http://schemas.microsoft.com/office/drawing/2014/main" id="{0A923DC6-C1DD-461D-9813-D84D2366D84E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09602" y="4890973"/>
            <a:ext cx="1952843" cy="1509821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6">
            <a:extLst>
              <a:ext uri="{FF2B5EF4-FFF2-40B4-BE49-F238E27FC236}">
                <a16:creationId xmlns:a16="http://schemas.microsoft.com/office/drawing/2014/main" id="{B79C9D4A-A968-40E2-B751-7DFA445A051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09601" y="4513514"/>
            <a:ext cx="1952844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36" name="Text Placeholder 9">
            <a:extLst>
              <a:ext uri="{FF2B5EF4-FFF2-40B4-BE49-F238E27FC236}">
                <a16:creationId xmlns:a16="http://schemas.microsoft.com/office/drawing/2014/main" id="{DF7FF4E5-35F4-4AD1-BEA9-10A5BB9A544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09935" y="3775075"/>
            <a:ext cx="1952405" cy="672872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20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37" name="Text Placeholder 6">
            <a:extLst>
              <a:ext uri="{FF2B5EF4-FFF2-40B4-BE49-F238E27FC236}">
                <a16:creationId xmlns:a16="http://schemas.microsoft.com/office/drawing/2014/main" id="{70ADB799-7041-43ED-879E-93D504F62F5D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2861931" y="4890969"/>
            <a:ext cx="1952843" cy="1509821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6">
            <a:extLst>
              <a:ext uri="{FF2B5EF4-FFF2-40B4-BE49-F238E27FC236}">
                <a16:creationId xmlns:a16="http://schemas.microsoft.com/office/drawing/2014/main" id="{613C0018-5284-43A4-BD71-2016525C1C4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861930" y="4513510"/>
            <a:ext cx="1952844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4B46CB9D-162F-4C7B-B685-29662ADEFB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862264" y="3775071"/>
            <a:ext cx="1952405" cy="672872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20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40" name="Text Placeholder 6">
            <a:extLst>
              <a:ext uri="{FF2B5EF4-FFF2-40B4-BE49-F238E27FC236}">
                <a16:creationId xmlns:a16="http://schemas.microsoft.com/office/drawing/2014/main" id="{F893A7A1-70F2-4725-A411-79B06C83D4C8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114259" y="4890965"/>
            <a:ext cx="1952843" cy="1509821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6">
            <a:extLst>
              <a:ext uri="{FF2B5EF4-FFF2-40B4-BE49-F238E27FC236}">
                <a16:creationId xmlns:a16="http://schemas.microsoft.com/office/drawing/2014/main" id="{B461BBA2-E4B3-4896-89B4-38AA8D122CA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114258" y="4513506"/>
            <a:ext cx="1952844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1E0DE906-813F-405C-AAE8-9CBA456191C2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114592" y="3775067"/>
            <a:ext cx="1952405" cy="672872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20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43" name="Text Placeholder 6">
            <a:extLst>
              <a:ext uri="{FF2B5EF4-FFF2-40B4-BE49-F238E27FC236}">
                <a16:creationId xmlns:a16="http://schemas.microsoft.com/office/drawing/2014/main" id="{4D3081E9-E3D6-400E-9F8D-0AECE1D3B2C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7374565" y="4890961"/>
            <a:ext cx="1952843" cy="1509821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4" name="Text Placeholder 6">
            <a:extLst>
              <a:ext uri="{FF2B5EF4-FFF2-40B4-BE49-F238E27FC236}">
                <a16:creationId xmlns:a16="http://schemas.microsoft.com/office/drawing/2014/main" id="{A300E33D-076D-445B-AD42-9273B762ACF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74564" y="4513502"/>
            <a:ext cx="1952844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284359AC-625A-4C3C-A407-23F20FAB236D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374898" y="3775063"/>
            <a:ext cx="1952405" cy="672872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20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46" name="Text Placeholder 6">
            <a:extLst>
              <a:ext uri="{FF2B5EF4-FFF2-40B4-BE49-F238E27FC236}">
                <a16:creationId xmlns:a16="http://schemas.microsoft.com/office/drawing/2014/main" id="{1D598468-2A33-4DE4-9BB5-50B33774FD83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9618915" y="4890979"/>
            <a:ext cx="1952843" cy="1509821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7" name="Text Placeholder 6">
            <a:extLst>
              <a:ext uri="{FF2B5EF4-FFF2-40B4-BE49-F238E27FC236}">
                <a16:creationId xmlns:a16="http://schemas.microsoft.com/office/drawing/2014/main" id="{4831A63B-2AD2-471E-B1A5-7F368F597AC7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9618914" y="4513520"/>
            <a:ext cx="1952844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3CF827AF-9E27-4A40-9A9F-1A467300A48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619248" y="3775081"/>
            <a:ext cx="1952405" cy="672872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20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</p:spTree>
    <p:extLst>
      <p:ext uri="{BB962C8B-B14F-4D97-AF65-F5344CB8AC3E}">
        <p14:creationId xmlns:p14="http://schemas.microsoft.com/office/powerpoint/2010/main" val="181357374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Profile -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50FA4D-19C5-4673-8445-603C557759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C426CB-533E-461A-BAFA-255F9947240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2DBFF60B-5B9A-456B-8EB8-EE1E34D8681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62000" y="1672173"/>
            <a:ext cx="1648049" cy="146858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4" name="Picture Placeholder 9">
            <a:extLst>
              <a:ext uri="{FF2B5EF4-FFF2-40B4-BE49-F238E27FC236}">
                <a16:creationId xmlns:a16="http://schemas.microsoft.com/office/drawing/2014/main" id="{2BEE1780-0999-4A3A-A319-F8EB7D80E9C8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271974" y="1672174"/>
            <a:ext cx="1648049" cy="146858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9">
            <a:extLst>
              <a:ext uri="{FF2B5EF4-FFF2-40B4-BE49-F238E27FC236}">
                <a16:creationId xmlns:a16="http://schemas.microsoft.com/office/drawing/2014/main" id="{3E1ADEA0-6C7D-4689-97BA-8EBCA27A87F5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9781951" y="1672174"/>
            <a:ext cx="1648049" cy="146858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9">
            <a:extLst>
              <a:ext uri="{FF2B5EF4-FFF2-40B4-BE49-F238E27FC236}">
                <a16:creationId xmlns:a16="http://schemas.microsoft.com/office/drawing/2014/main" id="{623E2A4D-F4B6-4497-BCE5-1D9A54DECF7D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7526961" y="1672173"/>
            <a:ext cx="1648049" cy="146858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2" name="Picture Placeholder 9">
            <a:extLst>
              <a:ext uri="{FF2B5EF4-FFF2-40B4-BE49-F238E27FC236}">
                <a16:creationId xmlns:a16="http://schemas.microsoft.com/office/drawing/2014/main" id="{6838DF13-D938-4EC5-8B0D-524E1434B285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3011664" y="1672172"/>
            <a:ext cx="1648049" cy="1468587"/>
          </a:xfrm>
        </p:spPr>
        <p:txBody>
          <a:bodyPr/>
          <a:lstStyle/>
          <a:p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F2746F5-82A0-4993-A278-5D3C5A1AF716}"/>
              </a:ext>
            </a:extLst>
          </p:cNvPr>
          <p:cNvCxnSpPr>
            <a:cxnSpLocks/>
          </p:cNvCxnSpPr>
          <p:nvPr userDrawn="1"/>
        </p:nvCxnSpPr>
        <p:spPr>
          <a:xfrm>
            <a:off x="2714848" y="1672172"/>
            <a:ext cx="0" cy="4728628"/>
          </a:xfrm>
          <a:prstGeom prst="line">
            <a:avLst/>
          </a:prstGeom>
          <a:ln w="6350">
            <a:solidFill>
              <a:srgbClr val="22222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3B15764-E6FF-41DB-9D01-CC3A1D44B591}"/>
              </a:ext>
            </a:extLst>
          </p:cNvPr>
          <p:cNvCxnSpPr>
            <a:cxnSpLocks/>
          </p:cNvCxnSpPr>
          <p:nvPr userDrawn="1"/>
        </p:nvCxnSpPr>
        <p:spPr>
          <a:xfrm>
            <a:off x="4964512" y="1672172"/>
            <a:ext cx="0" cy="4728627"/>
          </a:xfrm>
          <a:prstGeom prst="line">
            <a:avLst/>
          </a:prstGeom>
          <a:ln w="6350">
            <a:solidFill>
              <a:srgbClr val="22222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FB448C3-1ED6-4443-8139-270D0C0E0B07}"/>
              </a:ext>
            </a:extLst>
          </p:cNvPr>
          <p:cNvCxnSpPr>
            <a:cxnSpLocks/>
          </p:cNvCxnSpPr>
          <p:nvPr userDrawn="1"/>
        </p:nvCxnSpPr>
        <p:spPr>
          <a:xfrm>
            <a:off x="7223118" y="1672172"/>
            <a:ext cx="0" cy="4728628"/>
          </a:xfrm>
          <a:prstGeom prst="line">
            <a:avLst/>
          </a:prstGeom>
          <a:ln w="6350">
            <a:solidFill>
              <a:srgbClr val="22222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B17D459-A282-4758-9A03-6DA093FB3C09}"/>
              </a:ext>
            </a:extLst>
          </p:cNvPr>
          <p:cNvCxnSpPr>
            <a:cxnSpLocks/>
          </p:cNvCxnSpPr>
          <p:nvPr userDrawn="1"/>
        </p:nvCxnSpPr>
        <p:spPr>
          <a:xfrm>
            <a:off x="9479809" y="1672172"/>
            <a:ext cx="0" cy="4728627"/>
          </a:xfrm>
          <a:prstGeom prst="line">
            <a:avLst/>
          </a:prstGeom>
          <a:ln w="6350">
            <a:solidFill>
              <a:srgbClr val="22222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Title 21">
            <a:extLst>
              <a:ext uri="{FF2B5EF4-FFF2-40B4-BE49-F238E27FC236}">
                <a16:creationId xmlns:a16="http://schemas.microsoft.com/office/drawing/2014/main" id="{959BC1E9-62E4-417D-AD77-CA7A7DACE4D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1066800"/>
            <a:ext cx="10668000" cy="42703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Speakers</a:t>
            </a:r>
          </a:p>
        </p:txBody>
      </p:sp>
      <p:sp>
        <p:nvSpPr>
          <p:cNvPr id="34" name="Text Placeholder 6">
            <a:extLst>
              <a:ext uri="{FF2B5EF4-FFF2-40B4-BE49-F238E27FC236}">
                <a16:creationId xmlns:a16="http://schemas.microsoft.com/office/drawing/2014/main" id="{69CDBE1A-42F6-467A-AE0E-4DFA9DAFAD11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62002" y="4613326"/>
            <a:ext cx="1647087" cy="1787474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6">
            <a:extLst>
              <a:ext uri="{FF2B5EF4-FFF2-40B4-BE49-F238E27FC236}">
                <a16:creationId xmlns:a16="http://schemas.microsoft.com/office/drawing/2014/main" id="{BD420A9B-A782-406C-8BDB-E3C0FEFCE8B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62001" y="4235867"/>
            <a:ext cx="1647088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36" name="Text Placeholder 9">
            <a:extLst>
              <a:ext uri="{FF2B5EF4-FFF2-40B4-BE49-F238E27FC236}">
                <a16:creationId xmlns:a16="http://schemas.microsoft.com/office/drawing/2014/main" id="{0BD0B8E4-9956-4BF6-ACA0-A5B6EC8530EB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62336" y="3497428"/>
            <a:ext cx="1646718" cy="672872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20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37" name="Text Placeholder 6">
            <a:extLst>
              <a:ext uri="{FF2B5EF4-FFF2-40B4-BE49-F238E27FC236}">
                <a16:creationId xmlns:a16="http://schemas.microsoft.com/office/drawing/2014/main" id="{AC0FCA7E-7A78-4AB2-ACAE-90E9F94EFD7F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3009964" y="4613326"/>
            <a:ext cx="1647087" cy="1787474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6">
            <a:extLst>
              <a:ext uri="{FF2B5EF4-FFF2-40B4-BE49-F238E27FC236}">
                <a16:creationId xmlns:a16="http://schemas.microsoft.com/office/drawing/2014/main" id="{E7251C1C-4D47-409E-8B78-F46C8106B036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009963" y="4235867"/>
            <a:ext cx="1647088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D60F9786-73AB-4D89-88D6-95BB0AEAAE66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010298" y="3497428"/>
            <a:ext cx="1646718" cy="672872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20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40" name="Text Placeholder 6">
            <a:extLst>
              <a:ext uri="{FF2B5EF4-FFF2-40B4-BE49-F238E27FC236}">
                <a16:creationId xmlns:a16="http://schemas.microsoft.com/office/drawing/2014/main" id="{E5B6CBF5-0653-467D-BD61-9018FBE50249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259592" y="4613326"/>
            <a:ext cx="1647087" cy="1787474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6">
            <a:extLst>
              <a:ext uri="{FF2B5EF4-FFF2-40B4-BE49-F238E27FC236}">
                <a16:creationId xmlns:a16="http://schemas.microsoft.com/office/drawing/2014/main" id="{285BFE41-43F6-4280-8E02-683A11B50FE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259591" y="4235867"/>
            <a:ext cx="1647088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7A64D7DD-9246-4DCA-BECA-8189269B4DAF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259926" y="3497428"/>
            <a:ext cx="1646718" cy="672872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20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43" name="Text Placeholder 6">
            <a:extLst>
              <a:ext uri="{FF2B5EF4-FFF2-40B4-BE49-F238E27FC236}">
                <a16:creationId xmlns:a16="http://schemas.microsoft.com/office/drawing/2014/main" id="{11498FF5-C71F-4F2C-AFE6-C32D1F05E1B0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7527918" y="4613326"/>
            <a:ext cx="1647087" cy="1787474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4" name="Text Placeholder 6">
            <a:extLst>
              <a:ext uri="{FF2B5EF4-FFF2-40B4-BE49-F238E27FC236}">
                <a16:creationId xmlns:a16="http://schemas.microsoft.com/office/drawing/2014/main" id="{37653DC7-359E-473D-8CA4-C5C1AA26AAE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527917" y="4235867"/>
            <a:ext cx="1647088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0795A046-052B-4D12-8A4F-562037BC8197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528252" y="3497428"/>
            <a:ext cx="1646718" cy="672872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20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46" name="Text Placeholder 6">
            <a:extLst>
              <a:ext uri="{FF2B5EF4-FFF2-40B4-BE49-F238E27FC236}">
                <a16:creationId xmlns:a16="http://schemas.microsoft.com/office/drawing/2014/main" id="{9D576285-2168-4C9F-85EF-BE693501AF7B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9781951" y="4613326"/>
            <a:ext cx="1647087" cy="1787474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7" name="Text Placeholder 6">
            <a:extLst>
              <a:ext uri="{FF2B5EF4-FFF2-40B4-BE49-F238E27FC236}">
                <a16:creationId xmlns:a16="http://schemas.microsoft.com/office/drawing/2014/main" id="{C4D0B91A-B250-4E2C-9A4C-C9CD258B34A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9781950" y="4235867"/>
            <a:ext cx="1647088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C97E3C2E-8F64-4FBC-9BCE-50948ADBC1C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82285" y="3497428"/>
            <a:ext cx="1646718" cy="672872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20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</p:spTree>
    <p:extLst>
      <p:ext uri="{BB962C8B-B14F-4D97-AF65-F5344CB8AC3E}">
        <p14:creationId xmlns:p14="http://schemas.microsoft.com/office/powerpoint/2010/main" val="227309803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Profile -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50FA4D-19C5-4673-8445-603C557759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C426CB-533E-461A-BAFA-255F9947240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5DF02A14-1598-4A28-B657-EEFC9753E98B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409695" y="2728063"/>
            <a:ext cx="1966065" cy="700935"/>
          </a:xfrm>
          <a:solidFill>
            <a:schemeClr val="bg1"/>
          </a:solidFill>
        </p:spPr>
        <p:txBody>
          <a:bodyPr lIns="91440" tIns="45720" rIns="0" bIns="0" anchor="t"/>
          <a:lstStyle>
            <a:lvl1pPr>
              <a:spcBef>
                <a:spcPts val="0"/>
              </a:spcBef>
              <a:defRPr sz="16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55" name="Text Placeholder 9">
            <a:extLst>
              <a:ext uri="{FF2B5EF4-FFF2-40B4-BE49-F238E27FC236}">
                <a16:creationId xmlns:a16="http://schemas.microsoft.com/office/drawing/2014/main" id="{00741A7A-C4B5-4BEA-88E6-D284AD884FA1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409694" y="5699864"/>
            <a:ext cx="1966065" cy="700935"/>
          </a:xfrm>
          <a:solidFill>
            <a:schemeClr val="bg1"/>
          </a:solidFill>
        </p:spPr>
        <p:txBody>
          <a:bodyPr lIns="91440" tIns="45720" rIns="0" bIns="0" anchor="t"/>
          <a:lstStyle>
            <a:lvl1pPr>
              <a:spcBef>
                <a:spcPts val="0"/>
              </a:spcBef>
              <a:defRPr sz="16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27972EF4-12EF-4E35-ADB5-93401658737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886383" y="2728063"/>
            <a:ext cx="1966065" cy="700935"/>
          </a:xfrm>
          <a:solidFill>
            <a:schemeClr val="bg1"/>
          </a:solidFill>
        </p:spPr>
        <p:txBody>
          <a:bodyPr lIns="91440" tIns="45720" rIns="0" bIns="0" anchor="t"/>
          <a:lstStyle>
            <a:lvl1pPr>
              <a:spcBef>
                <a:spcPts val="0"/>
              </a:spcBef>
              <a:defRPr sz="16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AD64064C-DF93-4776-B4C5-C2505A746C2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886382" y="5699864"/>
            <a:ext cx="1966065" cy="700935"/>
          </a:xfrm>
          <a:solidFill>
            <a:schemeClr val="bg1"/>
          </a:solidFill>
        </p:spPr>
        <p:txBody>
          <a:bodyPr lIns="91440" tIns="45720" rIns="0" bIns="0" anchor="t"/>
          <a:lstStyle>
            <a:lvl1pPr>
              <a:spcBef>
                <a:spcPts val="0"/>
              </a:spcBef>
              <a:defRPr sz="16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58" name="Text Placeholder 9">
            <a:extLst>
              <a:ext uri="{FF2B5EF4-FFF2-40B4-BE49-F238E27FC236}">
                <a16:creationId xmlns:a16="http://schemas.microsoft.com/office/drawing/2014/main" id="{B842FA7A-C305-41C4-9811-CD581B72047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351308" y="2722747"/>
            <a:ext cx="1966065" cy="700935"/>
          </a:xfrm>
          <a:solidFill>
            <a:schemeClr val="bg1"/>
          </a:solidFill>
        </p:spPr>
        <p:txBody>
          <a:bodyPr lIns="91440" tIns="45720" rIns="0" bIns="0" anchor="t"/>
          <a:lstStyle>
            <a:lvl1pPr>
              <a:spcBef>
                <a:spcPts val="0"/>
              </a:spcBef>
              <a:defRPr sz="16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EBC1F0BE-F9B2-487E-BEDA-4426EE70ED52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351307" y="5694548"/>
            <a:ext cx="1966065" cy="700935"/>
          </a:xfrm>
          <a:solidFill>
            <a:schemeClr val="bg1"/>
          </a:solidFill>
        </p:spPr>
        <p:txBody>
          <a:bodyPr lIns="91440" tIns="45720" rIns="0" bIns="0" anchor="t"/>
          <a:lstStyle>
            <a:lvl1pPr>
              <a:spcBef>
                <a:spcPts val="0"/>
              </a:spcBef>
              <a:defRPr sz="16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C61C9199-A507-421B-8163-2090058712A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827991" y="2722747"/>
            <a:ext cx="1966065" cy="700935"/>
          </a:xfrm>
          <a:solidFill>
            <a:schemeClr val="bg1"/>
          </a:solidFill>
        </p:spPr>
        <p:txBody>
          <a:bodyPr lIns="91440" tIns="45720" rIns="0" bIns="0" anchor="t"/>
          <a:lstStyle>
            <a:lvl1pPr>
              <a:spcBef>
                <a:spcPts val="0"/>
              </a:spcBef>
              <a:defRPr sz="16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61" name="Text Placeholder 9">
            <a:extLst>
              <a:ext uri="{FF2B5EF4-FFF2-40B4-BE49-F238E27FC236}">
                <a16:creationId xmlns:a16="http://schemas.microsoft.com/office/drawing/2014/main" id="{654EB709-4A35-4308-B417-6C0694269854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827990" y="5694548"/>
            <a:ext cx="1966065" cy="700935"/>
          </a:xfrm>
          <a:solidFill>
            <a:schemeClr val="bg1"/>
          </a:solidFill>
        </p:spPr>
        <p:txBody>
          <a:bodyPr lIns="91440" tIns="45720" rIns="0" bIns="0" anchor="t"/>
          <a:lstStyle>
            <a:lvl1pPr>
              <a:spcBef>
                <a:spcPts val="0"/>
              </a:spcBef>
              <a:defRPr sz="16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62" name="Picture Placeholder 9">
            <a:extLst>
              <a:ext uri="{FF2B5EF4-FFF2-40B4-BE49-F238E27FC236}">
                <a16:creationId xmlns:a16="http://schemas.microsoft.com/office/drawing/2014/main" id="{E7631B1A-0B3D-48B3-91C6-E9A3CFE5A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09694" y="762000"/>
            <a:ext cx="1966065" cy="1960747"/>
          </a:xfrm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63" name="Picture Placeholder 9">
            <a:extLst>
              <a:ext uri="{FF2B5EF4-FFF2-40B4-BE49-F238E27FC236}">
                <a16:creationId xmlns:a16="http://schemas.microsoft.com/office/drawing/2014/main" id="{C9A53352-0938-42F3-97BD-FADD29A5BE47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886382" y="761999"/>
            <a:ext cx="1966065" cy="1960747"/>
          </a:xfrm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64" name="Picture Placeholder 9">
            <a:extLst>
              <a:ext uri="{FF2B5EF4-FFF2-40B4-BE49-F238E27FC236}">
                <a16:creationId xmlns:a16="http://schemas.microsoft.com/office/drawing/2014/main" id="{EC75C14D-22A2-4680-B05D-C097DB3BBD04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6363069" y="749952"/>
            <a:ext cx="1966065" cy="1960747"/>
          </a:xfrm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65" name="Picture Placeholder 9">
            <a:extLst>
              <a:ext uri="{FF2B5EF4-FFF2-40B4-BE49-F238E27FC236}">
                <a16:creationId xmlns:a16="http://schemas.microsoft.com/office/drawing/2014/main" id="{CC42A013-A65C-4D60-A0A7-486D5284C798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8839757" y="749951"/>
            <a:ext cx="1966065" cy="1960747"/>
          </a:xfrm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66" name="Picture Placeholder 9">
            <a:extLst>
              <a:ext uri="{FF2B5EF4-FFF2-40B4-BE49-F238E27FC236}">
                <a16:creationId xmlns:a16="http://schemas.microsoft.com/office/drawing/2014/main" id="{D4C73487-CB87-4FEA-89FD-6649F3651BCA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409694" y="3727068"/>
            <a:ext cx="1966065" cy="1960747"/>
          </a:xfrm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67" name="Picture Placeholder 9">
            <a:extLst>
              <a:ext uri="{FF2B5EF4-FFF2-40B4-BE49-F238E27FC236}">
                <a16:creationId xmlns:a16="http://schemas.microsoft.com/office/drawing/2014/main" id="{EAF4C6E8-0958-4E2E-8C4B-2F5F22E51094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3886382" y="3727067"/>
            <a:ext cx="1966065" cy="1960747"/>
          </a:xfrm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68" name="Picture Placeholder 9">
            <a:extLst>
              <a:ext uri="{FF2B5EF4-FFF2-40B4-BE49-F238E27FC236}">
                <a16:creationId xmlns:a16="http://schemas.microsoft.com/office/drawing/2014/main" id="{D264C686-C118-48F8-9F4A-9366C3E7AFD4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6363069" y="3715020"/>
            <a:ext cx="1966065" cy="1960747"/>
          </a:xfrm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69" name="Picture Placeholder 9">
            <a:extLst>
              <a:ext uri="{FF2B5EF4-FFF2-40B4-BE49-F238E27FC236}">
                <a16:creationId xmlns:a16="http://schemas.microsoft.com/office/drawing/2014/main" id="{E5940943-C551-4788-9F05-921FAAC2C43F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8839757" y="3715019"/>
            <a:ext cx="1966065" cy="1960747"/>
          </a:xfrm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28457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73A506-3311-4C5E-8CCA-0B4897099A8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B00352-836A-4D07-8EAC-EC98137D28A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98769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80AA10C-2C1D-4B6A-8EAD-4749F012CF7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609600"/>
            <a:ext cx="12192000" cy="39846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9F70C79-637F-4760-ACDB-43C1899E09D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66801" y="4733925"/>
            <a:ext cx="10058420" cy="1381125"/>
          </a:xfrm>
        </p:spPr>
        <p:txBody>
          <a:bodyPr lIns="0" tIns="0" rIns="0" bIns="0"/>
          <a:lstStyle>
            <a:lvl1pPr>
              <a:lnSpc>
                <a:spcPts val="5000"/>
              </a:lnSpc>
              <a:spcBef>
                <a:spcPts val="0"/>
              </a:spcBef>
              <a:defRPr sz="4800" b="1"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9FD89A1D-CE28-4061-8F9C-97943D1C425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66801" y="6210300"/>
            <a:ext cx="10058420" cy="190500"/>
          </a:xfrm>
        </p:spPr>
        <p:txBody>
          <a:bodyPr lIns="0" tIns="0" rIns="0" bIns="0"/>
          <a:lstStyle>
            <a:lvl1pPr>
              <a:defRPr sz="1400" i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63E17E-9D9B-400D-AEA7-385A8D314F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FA42F083-DAFC-45B5-B5F3-A99367970BA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75951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80AA10C-2C1D-4B6A-8EAD-4749F012CF7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52400" y="762000"/>
            <a:ext cx="5791201" cy="5943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9F70C79-637F-4760-ACDB-43C1899E09D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248400" y="1066800"/>
            <a:ext cx="5486399" cy="1381125"/>
          </a:xfrm>
        </p:spPr>
        <p:txBody>
          <a:bodyPr lIns="0" tIns="0" rIns="0" bIns="0"/>
          <a:lstStyle>
            <a:lvl1pPr>
              <a:lnSpc>
                <a:spcPts val="5000"/>
              </a:lnSpc>
              <a:spcBef>
                <a:spcPts val="0"/>
              </a:spcBef>
              <a:defRPr sz="4800" b="1"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4E83CFE-261B-4EDB-9DD3-BB8CF5F731D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48400" y="6191250"/>
            <a:ext cx="5486400" cy="209550"/>
          </a:xfrm>
        </p:spPr>
        <p:txBody>
          <a:bodyPr lIns="0" tIns="0" rIns="0" bIns="0"/>
          <a:lstStyle>
            <a:lvl1pPr>
              <a:defRPr sz="1400" i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BBFBA15-DAE3-477C-BCA1-A76D620C87B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48400" y="3429000"/>
            <a:ext cx="5486400" cy="2143125"/>
          </a:xfrm>
        </p:spPr>
        <p:txBody>
          <a:bodyPr lIns="0" tIns="0" rIns="0" bIns="0"/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381659-D6D0-4008-B865-F4A05F860658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C2E92A-EF50-4522-A3DA-CED1E60D455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26129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genda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9F70C79-637F-4760-ACDB-43C1899E09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66800" y="1066800"/>
            <a:ext cx="10058400" cy="609600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600" b="1"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6" name="Table Placeholder 5">
            <a:extLst>
              <a:ext uri="{FF2B5EF4-FFF2-40B4-BE49-F238E27FC236}">
                <a16:creationId xmlns:a16="http://schemas.microsoft.com/office/drawing/2014/main" id="{F2AA7CD3-E7C2-434B-B086-C833FADB9B38}"/>
              </a:ext>
            </a:extLst>
          </p:cNvPr>
          <p:cNvSpPr>
            <a:spLocks noGrp="1"/>
          </p:cNvSpPr>
          <p:nvPr>
            <p:ph type="tbl" sz="quarter" idx="12"/>
          </p:nvPr>
        </p:nvSpPr>
        <p:spPr>
          <a:xfrm>
            <a:off x="1066800" y="2019300"/>
            <a:ext cx="10058400" cy="4381499"/>
          </a:xfrm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37E254-43C2-4D84-9AC8-D002E644389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7235FD-5740-4698-A973-15FFE71BF51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219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genda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9F70C79-637F-4760-ACDB-43C1899E09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66800" y="1066800"/>
            <a:ext cx="10058400" cy="609600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600" b="1"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6" name="Table Placeholder 5">
            <a:extLst>
              <a:ext uri="{FF2B5EF4-FFF2-40B4-BE49-F238E27FC236}">
                <a16:creationId xmlns:a16="http://schemas.microsoft.com/office/drawing/2014/main" id="{F2AA7CD3-E7C2-434B-B086-C833FADB9B38}"/>
              </a:ext>
            </a:extLst>
          </p:cNvPr>
          <p:cNvSpPr>
            <a:spLocks noGrp="1"/>
          </p:cNvSpPr>
          <p:nvPr>
            <p:ph type="tbl" sz="quarter" idx="12"/>
          </p:nvPr>
        </p:nvSpPr>
        <p:spPr>
          <a:xfrm>
            <a:off x="1066800" y="2019300"/>
            <a:ext cx="10058400" cy="4381499"/>
          </a:xfrm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37E254-43C2-4D84-9AC8-D002E644389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7235FD-5740-4698-A973-15FFE71BF51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28735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genda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80AA10C-2C1D-4B6A-8EAD-4749F012CF7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52400" y="762000"/>
            <a:ext cx="5791201" cy="5943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9F70C79-637F-4760-ACDB-43C1899E09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48400" y="1066801"/>
            <a:ext cx="5486399" cy="1123950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600" b="1"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BBFBA15-DAE3-477C-BCA1-A76D620C87B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48400" y="2552701"/>
            <a:ext cx="5486400" cy="3848100"/>
          </a:xfr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2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1CBBCD-564F-43A8-B4A5-0C849D3C7B45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200B8B-DBC8-40B3-9014-4AA628726D2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84957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44819F9F-529B-4688-96BD-B28728F58AC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22" y="1066800"/>
            <a:ext cx="11277579" cy="35274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49099E08-5F7F-4492-82F6-DC32A1B6912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66800" y="4733925"/>
            <a:ext cx="10058400" cy="13811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600" b="1"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F29CDFEF-37F5-4879-9359-32060134934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66800" y="6210300"/>
            <a:ext cx="10058400" cy="190500"/>
          </a:xfrm>
        </p:spPr>
        <p:txBody>
          <a:bodyPr lIns="0" tIns="0" rIns="0" bIns="0"/>
          <a:lstStyle>
            <a:lvl1pPr>
              <a:defRPr sz="1400" i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B115B0-BD3E-41BE-B840-AA2EA0A4F67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38526-5221-4A3C-9F61-E822E3595F9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08661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44819F9F-529B-4688-96BD-B28728F58AC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52400" y="761999"/>
            <a:ext cx="11887200" cy="5943599"/>
          </a:xfrm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49099E08-5F7F-4492-82F6-DC32A1B6912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66800" y="1762125"/>
            <a:ext cx="10058400" cy="13811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600" b="1">
                <a:solidFill>
                  <a:schemeClr val="bg1"/>
                </a:solidFill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F29CDFEF-37F5-4879-9359-32060134934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66800" y="3238500"/>
            <a:ext cx="10058400" cy="190500"/>
          </a:xfrm>
        </p:spPr>
        <p:txBody>
          <a:bodyPr lIns="0" tIns="0" rIns="0" bIns="0"/>
          <a:lstStyle>
            <a:lvl1pPr>
              <a:defRPr sz="14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B115B0-BD3E-41BE-B840-AA2EA0A4F67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38526-5221-4A3C-9F61-E822E3595F9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95347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At A Glance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44819F9F-529B-4688-96BD-B28728F58AC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0" y="1066800"/>
            <a:ext cx="11277602" cy="35274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49099E08-5F7F-4492-82F6-DC32A1B6912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4733925"/>
            <a:ext cx="1905000" cy="657225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F29CDFEF-37F5-4879-9359-32060134934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8971" y="5530850"/>
            <a:ext cx="1905000" cy="1174750"/>
          </a:xfrm>
        </p:spPr>
        <p:txBody>
          <a:bodyPr lIns="0" tIns="0" rIns="0" bIns="0"/>
          <a:lstStyle>
            <a:lvl1pPr>
              <a:defRPr sz="1200" i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921450D-7BE8-4C97-BC72-B5A44D7B6D3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800350" y="4733925"/>
            <a:ext cx="1905000" cy="657225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0C6BC6FA-ECFD-46BF-9338-A1A883DF095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816678" y="5530850"/>
            <a:ext cx="1905000" cy="1174750"/>
          </a:xfrm>
        </p:spPr>
        <p:txBody>
          <a:bodyPr lIns="0" tIns="0" rIns="0" bIns="0"/>
          <a:lstStyle>
            <a:lvl1pPr>
              <a:defRPr sz="1200" i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57AA8049-04C1-4A93-8501-ABA07D6070D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143500" y="4733925"/>
            <a:ext cx="1905000" cy="657225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83BD83BD-A1D7-48DB-973C-32D8113AF29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154385" y="5530850"/>
            <a:ext cx="1905000" cy="1174750"/>
          </a:xfrm>
        </p:spPr>
        <p:txBody>
          <a:bodyPr lIns="0" tIns="0" rIns="0" bIns="0"/>
          <a:lstStyle>
            <a:lvl1pPr>
              <a:defRPr sz="1200" i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EAFB6FCE-A5EA-4E5E-A26A-A36193103E6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486650" y="4733925"/>
            <a:ext cx="1905000" cy="657225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14D71C6A-4879-4DED-86B5-2B3299A885F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492092" y="5530850"/>
            <a:ext cx="1905000" cy="1174750"/>
          </a:xfrm>
        </p:spPr>
        <p:txBody>
          <a:bodyPr lIns="0" tIns="0" rIns="0" bIns="0"/>
          <a:lstStyle>
            <a:lvl1pPr>
              <a:defRPr sz="1200" i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47A0E548-617F-47E0-8B2C-FBEFD058329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829801" y="4733925"/>
            <a:ext cx="1905000" cy="657225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3BC6D36F-0BA1-4419-9773-C50E419732B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9829801" y="5530850"/>
            <a:ext cx="1905000" cy="1174750"/>
          </a:xfrm>
        </p:spPr>
        <p:txBody>
          <a:bodyPr lIns="0" tIns="0" rIns="0" bIns="0"/>
          <a:lstStyle>
            <a:lvl1pPr>
              <a:defRPr sz="1200" i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44AB57-12B8-475B-9D51-C2C4439E8FCE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192896-65D0-40C9-9564-2D2D6D3E76B9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08440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At A Glance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49099E08-5F7F-4492-82F6-DC32A1B6912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14724" y="1587408"/>
            <a:ext cx="2581276" cy="6572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F29CDFEF-37F5-4879-9359-32060134934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514724" y="2384333"/>
            <a:ext cx="2581276" cy="1422418"/>
          </a:xfrm>
        </p:spPr>
        <p:txBody>
          <a:bodyPr lIns="0" tIns="0" rIns="0" bIns="0"/>
          <a:lstStyle>
            <a:lvl1pPr>
              <a:defRPr sz="1200" i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9BF1FE0-3368-4FAF-8B24-24FFA124688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1066800" y="1596954"/>
            <a:ext cx="2209797" cy="220979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0" name="Text Placeholder 8">
            <a:extLst>
              <a:ext uri="{FF2B5EF4-FFF2-40B4-BE49-F238E27FC236}">
                <a16:creationId xmlns:a16="http://schemas.microsoft.com/office/drawing/2014/main" id="{AEB8279A-3DF8-4A7C-8D69-A02C906A474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514724" y="4181457"/>
            <a:ext cx="2581276" cy="6572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E1B394B2-159A-461A-8D78-214CC9D97E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3514724" y="4978382"/>
            <a:ext cx="2581276" cy="1422418"/>
          </a:xfrm>
        </p:spPr>
        <p:txBody>
          <a:bodyPr lIns="0" tIns="0" rIns="0" bIns="0"/>
          <a:lstStyle>
            <a:lvl1pPr>
              <a:defRPr sz="1200" i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Picture Placeholder 4">
            <a:extLst>
              <a:ext uri="{FF2B5EF4-FFF2-40B4-BE49-F238E27FC236}">
                <a16:creationId xmlns:a16="http://schemas.microsoft.com/office/drawing/2014/main" id="{9A9C0B5B-6AB8-4937-996E-0C7F4588904D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1066800" y="4191003"/>
            <a:ext cx="2209797" cy="220979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55241A35-7BE1-46DC-B173-FA928A6C20B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153525" y="1587408"/>
            <a:ext cx="2581275" cy="6572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6E76E35B-45D4-4740-BC9A-A507ABC08A0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9153525" y="2384333"/>
            <a:ext cx="2581275" cy="1422418"/>
          </a:xfrm>
        </p:spPr>
        <p:txBody>
          <a:bodyPr lIns="0" tIns="0" rIns="0" bIns="0"/>
          <a:lstStyle>
            <a:lvl1pPr>
              <a:defRPr sz="1200" i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Picture Placeholder 4">
            <a:extLst>
              <a:ext uri="{FF2B5EF4-FFF2-40B4-BE49-F238E27FC236}">
                <a16:creationId xmlns:a16="http://schemas.microsoft.com/office/drawing/2014/main" id="{1283C145-F66F-43A3-8BC0-5DC8B711AC1C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705601" y="1596954"/>
            <a:ext cx="2209797" cy="220979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4B6CD1C4-38E7-4B97-A027-97E0DD5CB27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153525" y="4181457"/>
            <a:ext cx="2581275" cy="6572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5B92C89F-6BA2-4F4E-B767-F2E9ACAAB9F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9153525" y="4978382"/>
            <a:ext cx="2581275" cy="1422418"/>
          </a:xfrm>
        </p:spPr>
        <p:txBody>
          <a:bodyPr lIns="0" tIns="0" rIns="0" bIns="0"/>
          <a:lstStyle>
            <a:lvl1pPr>
              <a:defRPr sz="1200" i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Picture Placeholder 4">
            <a:extLst>
              <a:ext uri="{FF2B5EF4-FFF2-40B4-BE49-F238E27FC236}">
                <a16:creationId xmlns:a16="http://schemas.microsoft.com/office/drawing/2014/main" id="{5A755C51-FFE2-4C8E-80B4-43AD6AD27F76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6705601" y="4191003"/>
            <a:ext cx="2209797" cy="220979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9BED114-D654-41EA-9F9D-8F2D466D08B5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1066800" y="762000"/>
            <a:ext cx="10668000" cy="609600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600" b="1"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4DDD1D-A03B-4820-A5F2-6E9BD4780583}"/>
              </a:ext>
            </a:extLst>
          </p:cNvPr>
          <p:cNvSpPr>
            <a:spLocks noGrp="1"/>
          </p:cNvSpPr>
          <p:nvPr>
            <p:ph type="ftr" sz="quarter" idx="3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8A0736-A6B5-42D0-8D65-C1BB31FF2553}"/>
              </a:ext>
            </a:extLst>
          </p:cNvPr>
          <p:cNvSpPr>
            <a:spLocks noGrp="1"/>
          </p:cNvSpPr>
          <p:nvPr>
            <p:ph type="sldNum" sz="quarter" idx="34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4095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At A Glance -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44819F9F-529B-4688-96BD-B28728F58AC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762000"/>
            <a:ext cx="12192000" cy="6096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9" name="Text Placeholder 8">
            <a:extLst>
              <a:ext uri="{FF2B5EF4-FFF2-40B4-BE49-F238E27FC236}">
                <a16:creationId xmlns:a16="http://schemas.microsoft.com/office/drawing/2014/main" id="{0DD7165C-64AE-49F1-BBB7-91279DC8F66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848725" y="762000"/>
            <a:ext cx="2581275" cy="6096000"/>
          </a:xfrm>
          <a:solidFill>
            <a:srgbClr val="222222"/>
          </a:solidFill>
        </p:spPr>
        <p:txBody>
          <a:bodyPr lIns="182880" tIns="91440" rIns="91440" bIns="91440" anchor="ctr"/>
          <a:lstStyle>
            <a:lvl1pPr>
              <a:lnSpc>
                <a:spcPct val="150000"/>
              </a:lnSpc>
              <a:spcBef>
                <a:spcPts val="0"/>
              </a:spcBef>
              <a:defRPr sz="3200" b="0">
                <a:solidFill>
                  <a:schemeClr val="bg1"/>
                </a:solidFill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  <a:p>
            <a:pPr lvl="0"/>
            <a:r>
              <a:rPr lang="en-US" dirty="0"/>
              <a:t>02</a:t>
            </a:r>
          </a:p>
          <a:p>
            <a:pPr lvl="0"/>
            <a:r>
              <a:rPr lang="en-US" dirty="0"/>
              <a:t>03</a:t>
            </a:r>
          </a:p>
          <a:p>
            <a:pPr lvl="0"/>
            <a:r>
              <a:rPr lang="en-US" dirty="0"/>
              <a:t>04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0C63EB-14F8-4C7F-B366-7652B02B4CA9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2B1008-F862-49B2-A023-0624330D7720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1376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At A Glance -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icture Placeholder 4">
            <a:extLst>
              <a:ext uri="{FF2B5EF4-FFF2-40B4-BE49-F238E27FC236}">
                <a16:creationId xmlns:a16="http://schemas.microsoft.com/office/drawing/2014/main" id="{1283C145-F66F-43A3-8BC0-5DC8B711AC1C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152400" y="762000"/>
            <a:ext cx="8543925" cy="5943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55241A35-7BE1-46DC-B173-FA928A6C20B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153525" y="2819391"/>
            <a:ext cx="2581275" cy="6572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6E76E35B-45D4-4740-BC9A-A507ABC08A0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9153525" y="3616316"/>
            <a:ext cx="2581275" cy="1031893"/>
          </a:xfrm>
        </p:spPr>
        <p:txBody>
          <a:bodyPr lIns="0" tIns="0" rIns="0" bIns="0"/>
          <a:lstStyle>
            <a:lvl1pPr>
              <a:defRPr sz="1200" i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4B6CD1C4-38E7-4B97-A027-97E0DD5CB27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153525" y="4876782"/>
            <a:ext cx="2581275" cy="6572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5B92C89F-6BA2-4F4E-B767-F2E9ACAAB9F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9153525" y="5673707"/>
            <a:ext cx="2581275" cy="1031893"/>
          </a:xfrm>
        </p:spPr>
        <p:txBody>
          <a:bodyPr lIns="0" tIns="0" rIns="0" bIns="0"/>
          <a:lstStyle>
            <a:lvl1pPr>
              <a:defRPr sz="1200" i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A1E03138-F0A8-47AD-AA18-923636430F4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153525" y="762000"/>
            <a:ext cx="2581275" cy="6572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343E449B-D6ED-49BF-BAED-E6DF822E20D0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9153525" y="1558925"/>
            <a:ext cx="2581275" cy="1031893"/>
          </a:xfrm>
        </p:spPr>
        <p:txBody>
          <a:bodyPr lIns="0" tIns="0" rIns="0" bIns="0"/>
          <a:lstStyle>
            <a:lvl1pPr>
              <a:defRPr sz="1200" i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21D42C-ADE4-4F80-8638-02BB8583AAA6}"/>
              </a:ext>
            </a:extLst>
          </p:cNvPr>
          <p:cNvSpPr>
            <a:spLocks noGrp="1"/>
          </p:cNvSpPr>
          <p:nvPr>
            <p:ph type="ftr" sz="quarter" idx="3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5E4355-00E3-4D69-A536-99214F1D5919}"/>
              </a:ext>
            </a:extLst>
          </p:cNvPr>
          <p:cNvSpPr>
            <a:spLocks noGrp="1"/>
          </p:cNvSpPr>
          <p:nvPr>
            <p:ph type="sldNum" sz="quarter" idx="34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69883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ext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F7799139-4D90-4D40-9D43-237DFBA9175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66800" y="1066800"/>
            <a:ext cx="10058400" cy="609600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600" b="1"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5562EC-2232-4819-8DD7-E4FFD4016C7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66800" y="2085975"/>
            <a:ext cx="10058400" cy="4314825"/>
          </a:xfrm>
        </p:spPr>
        <p:txBody>
          <a:bodyPr lIns="0" tIns="0" rIns="0" bIns="0" numCol="2"/>
          <a:lstStyle>
            <a:lvl1pPr marL="285750" indent="-28575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97E9C9-0696-4232-90E4-E258852AA68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269DE3-885B-4988-A4AE-0810047E6D2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54414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ext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F7799139-4D90-4D40-9D43-237DFBA9175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66800" y="1066799"/>
            <a:ext cx="4876797" cy="11144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600" b="1"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5562EC-2232-4819-8DD7-E4FFD4016C7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66800" y="2390775"/>
            <a:ext cx="4876797" cy="4010025"/>
          </a:xfrm>
        </p:spPr>
        <p:txBody>
          <a:bodyPr lIns="0" tIns="0" rIns="0" bIns="0" numCol="1"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39EFA38E-68F0-4EE2-B90E-F183913FB5A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286625" y="762000"/>
            <a:ext cx="4752975" cy="5943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F0C7E70C-34E8-4CCB-90B0-4C486510309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BB57F80B-1BEA-4D24-8BD8-BFB0D7BBA9C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28015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ext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F7799139-4D90-4D40-9D43-237DFBA9175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248400" y="1066799"/>
            <a:ext cx="4876797" cy="11144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600" b="1"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5562EC-2232-4819-8DD7-E4FFD4016C7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48400" y="2390775"/>
            <a:ext cx="4876797" cy="4010025"/>
          </a:xfrm>
        </p:spPr>
        <p:txBody>
          <a:bodyPr lIns="0" tIns="0" rIns="0" bIns="0" numCol="1"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39EFA38E-68F0-4EE2-B90E-F183913FB5A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52400" y="762000"/>
            <a:ext cx="4752975" cy="5943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F0C7E70C-34E8-4CCB-90B0-4C486510309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BB57F80B-1BEA-4D24-8BD8-BFB0D7BBA9C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502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genda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80AA10C-2C1D-4B6A-8EAD-4749F012CF7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52400" y="762000"/>
            <a:ext cx="5791201" cy="5943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9F70C79-637F-4760-ACDB-43C1899E09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48400" y="1066801"/>
            <a:ext cx="5486399" cy="1123950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600" b="1"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BBFBA15-DAE3-477C-BCA1-A76D620C87B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48400" y="2552701"/>
            <a:ext cx="5486400" cy="3848100"/>
          </a:xfrm>
        </p:spPr>
        <p:txBody>
          <a:bodyPr lIns="0" tIns="0" rIns="0" bIns="0"/>
          <a:lstStyle>
            <a:lvl1pPr marL="0" indent="0">
              <a:buFont typeface="Arial" panose="020B0604020202020204" pitchFamily="34" charset="0"/>
              <a:buNone/>
              <a:defRPr sz="2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1CBBCD-564F-43A8-B4A5-0C849D3C7B45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200B8B-DBC8-40B3-9014-4AA628726D2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29897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ext -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F7799139-4D90-4D40-9D43-237DFBA9175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66800" y="1066800"/>
            <a:ext cx="10058400" cy="5334000"/>
          </a:xfrm>
        </p:spPr>
        <p:txBody>
          <a:bodyPr lIns="0" tIns="0" rIns="0" bIns="0" anchor="ctr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7BED21-509C-49DB-8094-AA9A68DBA08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A187BA-575A-42C6-9A3E-12CDFAD5D6A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22209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ap - 1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807BC85-BCA8-48A9-9C61-F757CC89CF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66802" y="1066799"/>
            <a:ext cx="2400298" cy="11144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600" b="1">
                <a:solidFill>
                  <a:schemeClr val="bg1"/>
                </a:solidFill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C598931F-1778-40A5-943E-89FED8E3C8D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66802" y="2390775"/>
            <a:ext cx="2400298" cy="4010025"/>
          </a:xfrm>
        </p:spPr>
        <p:txBody>
          <a:bodyPr lIns="0" tIns="0" rIns="0" bIns="0" numCol="1"/>
          <a:lstStyle>
            <a:lvl1pPr marL="0" indent="0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F18A9D-5717-42C2-9112-ACBCD2BFCCF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80B2C8-1DCF-4CA3-A54A-45AF444A7B2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17861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Org Chart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FBCC8A-4032-4BAD-AFAD-2EDE69174D5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12E4F1-40FA-46C4-8CF8-E3993AE589D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76213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hart - 1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39" name="Text Placeholder 8">
            <a:extLst>
              <a:ext uri="{FF2B5EF4-FFF2-40B4-BE49-F238E27FC236}">
                <a16:creationId xmlns:a16="http://schemas.microsoft.com/office/drawing/2014/main" id="{94954C96-CD26-45E1-AB51-FA362BC4E72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66800" y="1066800"/>
            <a:ext cx="10058400" cy="609600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600" b="1">
                <a:solidFill>
                  <a:schemeClr val="bg1"/>
                </a:solidFill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A93DC6EC-5433-428C-90B8-DCD481920761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1066800" y="1914525"/>
            <a:ext cx="10058400" cy="4486275"/>
          </a:xfrm>
        </p:spPr>
        <p:txBody>
          <a:bodyPr lIns="0" tIns="0" rIns="0" bIns="0"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49743D-72FE-4ED9-9362-2FB38317F79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0A450B-3008-4885-AE29-9B6CFD44781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44666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Schedule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807BC85-BCA8-48A9-9C61-F757CC89CF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66801" y="1066799"/>
            <a:ext cx="3476621" cy="11144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000" b="1">
                <a:solidFill>
                  <a:schemeClr val="bg1"/>
                </a:solidFill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Schedule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C598931F-1778-40A5-943E-89FED8E3C8D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66801" y="2390775"/>
            <a:ext cx="3476621" cy="4010025"/>
          </a:xfrm>
        </p:spPr>
        <p:txBody>
          <a:bodyPr lIns="0" tIns="0" rIns="0" bIns="0" numCol="1"/>
          <a:lstStyle>
            <a:lvl1pPr marL="0" indent="0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65FA32-F0CA-497C-8E6E-ACABDE5778B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882203-55C3-463F-8DDB-4AF4C6668DD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45107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Schedule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4CC1D7-1956-49A5-8F97-54897A5F892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92DBF7-A746-4B96-846B-DEB58020049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95BB9557-7C4A-4C81-A950-E387D089F0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Schedule</a:t>
            </a:r>
          </a:p>
        </p:txBody>
      </p:sp>
    </p:spTree>
    <p:extLst>
      <p:ext uri="{BB962C8B-B14F-4D97-AF65-F5344CB8AC3E}">
        <p14:creationId xmlns:p14="http://schemas.microsoft.com/office/powerpoint/2010/main" val="378191703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hoto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EB019D7B-3971-4656-811A-FF9CC56988E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762000"/>
            <a:ext cx="12192000" cy="6096000"/>
          </a:xfrm>
          <a:solidFill>
            <a:srgbClr val="222222">
              <a:alpha val="35000"/>
            </a:srgb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86EBB9F-C46E-4C91-B7D2-69D01F9A0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ACC0CC8-190B-42B9-8C91-C739CB8C4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99006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Factoid - 1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F7799139-4D90-4D40-9D43-237DFBA9175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248401" y="1066821"/>
            <a:ext cx="4876800" cy="5333979"/>
          </a:xfrm>
        </p:spPr>
        <p:txBody>
          <a:bodyPr lIns="0" tIns="0" rIns="0" bIns="0" anchor="ctr"/>
          <a:lstStyle>
            <a:lvl1pPr>
              <a:spcBef>
                <a:spcPts val="0"/>
              </a:spcBef>
              <a:defRPr sz="2400" b="0">
                <a:solidFill>
                  <a:schemeClr val="bg1"/>
                </a:solidFill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AC7BEB31-FAAD-4621-A6ED-578C41B8FC1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66800" y="1066800"/>
            <a:ext cx="4876800" cy="5333979"/>
          </a:xfrm>
        </p:spPr>
        <p:txBody>
          <a:bodyPr lIns="0" tIns="0" rIns="0" bIns="0" anchor="ctr"/>
          <a:lstStyle>
            <a:lvl1pPr algn="r">
              <a:spcBef>
                <a:spcPts val="0"/>
              </a:spcBef>
              <a:defRPr sz="8800" b="1">
                <a:solidFill>
                  <a:srgbClr val="ED7000"/>
                </a:solidFill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XX%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CC1420-B87B-4890-8F51-7F7EFE04AFC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0C4A1E-B8BC-4E53-BDA5-F90CFE13898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0202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Project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807BC85-BCA8-48A9-9C61-F757CC89CF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0" y="762000"/>
            <a:ext cx="2090203" cy="1628775"/>
          </a:xfrm>
        </p:spPr>
        <p:txBody>
          <a:bodyPr lIns="155448" tIns="274320" rIns="182880" bIns="182880"/>
          <a:lstStyle>
            <a:lvl1pPr>
              <a:spcBef>
                <a:spcPts val="0"/>
              </a:spcBef>
              <a:defRPr sz="2000" b="1">
                <a:solidFill>
                  <a:schemeClr val="bg1"/>
                </a:solidFill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Project Name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B24AE9-E60C-4073-A842-C5D0C59EDC2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2390775"/>
            <a:ext cx="2090737" cy="3829049"/>
          </a:xfrm>
        </p:spPr>
        <p:txBody>
          <a:bodyPr lIns="155448" tIns="182880" rIns="182880" bIns="182880"/>
          <a:lstStyle>
            <a:lvl1pPr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AC800FF-EC2A-43CB-ADBE-983ACDAFF8E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856556" y="762000"/>
            <a:ext cx="9183044" cy="5943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621B87B-E455-4A22-81E9-B581A99A950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11386" y="6219824"/>
            <a:ext cx="277349" cy="276888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E4C6CD-4B38-4C1A-9FE9-CB79D33670B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13F413-C314-4E96-9A7B-9A53774E843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5829172F-6058-4032-8010-744C59CCDC2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66800" y="6228683"/>
            <a:ext cx="1633001" cy="276889"/>
          </a:xfrm>
        </p:spPr>
        <p:txBody>
          <a:bodyPr lIns="0" tIns="0" rIns="0" bIns="0" anchor="ctr"/>
          <a:lstStyle>
            <a:lvl1pPr>
              <a:spcBef>
                <a:spcPts val="0"/>
              </a:spcBef>
              <a:defRPr sz="9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City, State</a:t>
            </a:r>
          </a:p>
        </p:txBody>
      </p:sp>
    </p:spTree>
    <p:extLst>
      <p:ext uri="{BB962C8B-B14F-4D97-AF65-F5344CB8AC3E}">
        <p14:creationId xmlns:p14="http://schemas.microsoft.com/office/powerpoint/2010/main" val="359174802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Project -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AC800FF-EC2A-43CB-ADBE-983ACDAFF8E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52400" y="762000"/>
            <a:ext cx="11887200" cy="5943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0621B87B-E455-4A22-81E9-B581A99A950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13635" y="6219824"/>
            <a:ext cx="277349" cy="276888"/>
          </a:xfrm>
          <a:prstGeom prst="rect">
            <a:avLst/>
          </a:prstGeom>
        </p:spPr>
      </p:pic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EA42A57E-1AB1-497D-AF9A-D8CBC6AA5CB5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249C80C0-5A5A-4061-87AD-B05DECE2B52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76B639D4-AA8D-4AF4-9A1D-E146974AF60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53873" y="6228683"/>
            <a:ext cx="1803130" cy="276889"/>
          </a:xfrm>
        </p:spPr>
        <p:txBody>
          <a:bodyPr lIns="0" tIns="0" rIns="0" bIns="0" anchor="ctr"/>
          <a:lstStyle>
            <a:lvl1pPr>
              <a:spcBef>
                <a:spcPts val="0"/>
              </a:spcBef>
              <a:defRPr sz="9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City, State</a:t>
            </a:r>
          </a:p>
        </p:txBody>
      </p:sp>
    </p:spTree>
    <p:extLst>
      <p:ext uri="{BB962C8B-B14F-4D97-AF65-F5344CB8AC3E}">
        <p14:creationId xmlns:p14="http://schemas.microsoft.com/office/powerpoint/2010/main" val="1557697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44819F9F-529B-4688-96BD-B28728F58AC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22" y="1066800"/>
            <a:ext cx="11277579" cy="35274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49099E08-5F7F-4492-82F6-DC32A1B6912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66800" y="4733925"/>
            <a:ext cx="10058400" cy="13811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600" b="1"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F29CDFEF-37F5-4879-9359-32060134934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66800" y="6210300"/>
            <a:ext cx="10058400" cy="190500"/>
          </a:xfrm>
        </p:spPr>
        <p:txBody>
          <a:bodyPr lIns="0" tIns="0" rIns="0" bIns="0"/>
          <a:lstStyle>
            <a:lvl1pPr>
              <a:defRPr sz="1400" i="1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B115B0-BD3E-41BE-B840-AA2EA0A4F67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38526-5221-4A3C-9F61-E822E3595F9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1621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Project -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807BC85-BCA8-48A9-9C61-F757CC89CF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1" y="5711289"/>
            <a:ext cx="1989470" cy="689511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2000" b="1">
                <a:solidFill>
                  <a:schemeClr val="bg1"/>
                </a:solidFill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Project Name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B24AE9-E60C-4073-A842-C5D0C59EDC2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790818" y="5711289"/>
            <a:ext cx="6229351" cy="689511"/>
          </a:xfrm>
        </p:spPr>
        <p:txBody>
          <a:bodyPr lIns="0" tIns="0" rIns="0" bIns="0"/>
          <a:lstStyle>
            <a:lvl1pPr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AC800FF-EC2A-43CB-ADBE-983ACDAFF8E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" y="1447800"/>
            <a:ext cx="5295894" cy="381067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621B87B-E455-4A22-81E9-B581A99A950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93448" y="5685098"/>
            <a:ext cx="277349" cy="276888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E4C6CD-4B38-4C1A-9FE9-CB79D33670B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13F413-C314-4E96-9A7B-9A53774E843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1AC6DDB4-DE9C-4C7C-9E33-6AB51506701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286505" y="1447800"/>
            <a:ext cx="5295894" cy="38106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1">
            <a:extLst>
              <a:ext uri="{FF2B5EF4-FFF2-40B4-BE49-F238E27FC236}">
                <a16:creationId xmlns:a16="http://schemas.microsoft.com/office/drawing/2014/main" id="{4D3962FA-5882-4465-AACA-2FFA3A5C6556}"/>
              </a:ext>
            </a:extLst>
          </p:cNvPr>
          <p:cNvSpPr txBox="1">
            <a:spLocks/>
          </p:cNvSpPr>
          <p:nvPr userDrawn="1"/>
        </p:nvSpPr>
        <p:spPr>
          <a:xfrm>
            <a:off x="609600" y="1228726"/>
            <a:ext cx="2371725" cy="127798"/>
          </a:xfrm>
          <a:prstGeom prst="rect">
            <a:avLst/>
          </a:prstGeom>
          <a:noFill/>
        </p:spPr>
        <p:txBody>
          <a:bodyPr lIns="0" tIns="0" rIns="0" bIns="0"/>
          <a:lstStyle>
            <a:lvl1pPr marL="0" indent="0" algn="l" defTabSz="685800" rtl="0" eaLnBrk="1" latinLnBrk="0" hangingPunct="1">
              <a:spcBef>
                <a:spcPct val="20000"/>
              </a:spcBef>
              <a:buFontTx/>
              <a:buNone/>
              <a:defRPr sz="20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557213" indent="-214313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1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defRPr/>
            </a:pPr>
            <a:r>
              <a:rPr lang="en-GB" sz="1000" b="1" spc="100" dirty="0">
                <a:solidFill>
                  <a:schemeClr val="bg1"/>
                </a:solidFill>
              </a:rPr>
              <a:t>BEFORE</a:t>
            </a:r>
          </a:p>
        </p:txBody>
      </p:sp>
      <p:sp>
        <p:nvSpPr>
          <p:cNvPr id="18" name="Text Placeholder 1">
            <a:extLst>
              <a:ext uri="{FF2B5EF4-FFF2-40B4-BE49-F238E27FC236}">
                <a16:creationId xmlns:a16="http://schemas.microsoft.com/office/drawing/2014/main" id="{08996BA1-B385-4C35-8D68-87EA524BC3A8}"/>
              </a:ext>
            </a:extLst>
          </p:cNvPr>
          <p:cNvSpPr txBox="1">
            <a:spLocks/>
          </p:cNvSpPr>
          <p:nvPr userDrawn="1"/>
        </p:nvSpPr>
        <p:spPr>
          <a:xfrm>
            <a:off x="6286499" y="1228726"/>
            <a:ext cx="2371725" cy="127798"/>
          </a:xfrm>
          <a:prstGeom prst="rect">
            <a:avLst/>
          </a:prstGeom>
          <a:noFill/>
        </p:spPr>
        <p:txBody>
          <a:bodyPr lIns="0" tIns="0" rIns="0" bIns="0"/>
          <a:lstStyle>
            <a:lvl1pPr marL="0" indent="0" algn="l" defTabSz="685800" rtl="0" eaLnBrk="1" latinLnBrk="0" hangingPunct="1">
              <a:spcBef>
                <a:spcPct val="20000"/>
              </a:spcBef>
              <a:buFontTx/>
              <a:buNone/>
              <a:defRPr sz="20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1pPr>
            <a:lvl2pPr marL="557213" indent="-214313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1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222222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defRPr/>
            </a:pPr>
            <a:r>
              <a:rPr lang="en-GB" sz="1000" b="1" spc="100" dirty="0">
                <a:solidFill>
                  <a:schemeClr val="bg1"/>
                </a:solidFill>
              </a:rPr>
              <a:t>AFTER</a:t>
            </a:r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5DC03178-D258-4911-A36F-D99DBA5D179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892064" y="5693566"/>
            <a:ext cx="1690335" cy="276889"/>
          </a:xfrm>
        </p:spPr>
        <p:txBody>
          <a:bodyPr lIns="0" tIns="0" rIns="0" bIns="0" anchor="ctr"/>
          <a:lstStyle>
            <a:lvl1pPr>
              <a:spcBef>
                <a:spcPts val="0"/>
              </a:spcBef>
              <a:defRPr sz="9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City, State</a:t>
            </a:r>
          </a:p>
        </p:txBody>
      </p:sp>
    </p:spTree>
    <p:extLst>
      <p:ext uri="{BB962C8B-B14F-4D97-AF65-F5344CB8AC3E}">
        <p14:creationId xmlns:p14="http://schemas.microsoft.com/office/powerpoint/2010/main" val="344126970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Project -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807BC85-BCA8-48A9-9C61-F757CC89CF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66800" y="1066800"/>
            <a:ext cx="2090203" cy="101917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2000" b="1">
                <a:solidFill>
                  <a:schemeClr val="bg1"/>
                </a:solidFill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Project Name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B24AE9-E60C-4073-A842-C5D0C59EDC2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66800" y="2243470"/>
            <a:ext cx="2090737" cy="3859618"/>
          </a:xfrm>
        </p:spPr>
        <p:txBody>
          <a:bodyPr lIns="0" tIns="0" rIns="0" bIns="0"/>
          <a:lstStyle>
            <a:lvl1pPr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AC800FF-EC2A-43CB-ADBE-983ACDAFF8E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895446" y="1066800"/>
            <a:ext cx="3977641" cy="2604769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621B87B-E455-4A22-81E9-B581A99A950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98458" y="6219824"/>
            <a:ext cx="277349" cy="276888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E4C6CD-4B38-4C1A-9FE9-CB79D33670B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13F413-C314-4E96-9A7B-9A53774E843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A71B1C24-4C48-4573-8936-120935C94257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061958" y="1066800"/>
            <a:ext cx="3977641" cy="260476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02902A42-F38D-419E-87C5-83794C28EDF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895446" y="3796031"/>
            <a:ext cx="3977641" cy="260476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E5CD6D6A-4B1A-4AB3-B63B-D49CFCC570A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61958" y="3796031"/>
            <a:ext cx="3977641" cy="260476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CD2DE87A-B56F-4F91-9221-5FD312AFEFF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53873" y="6228683"/>
            <a:ext cx="1803130" cy="276889"/>
          </a:xfrm>
        </p:spPr>
        <p:txBody>
          <a:bodyPr lIns="0" tIns="0" rIns="0" bIns="0" anchor="ctr"/>
          <a:lstStyle>
            <a:lvl1pPr>
              <a:spcBef>
                <a:spcPts val="0"/>
              </a:spcBef>
              <a:defRPr sz="9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City, State</a:t>
            </a:r>
          </a:p>
        </p:txBody>
      </p:sp>
    </p:spTree>
    <p:extLst>
      <p:ext uri="{BB962C8B-B14F-4D97-AF65-F5344CB8AC3E}">
        <p14:creationId xmlns:p14="http://schemas.microsoft.com/office/powerpoint/2010/main" val="183299793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Project -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807BC85-BCA8-48A9-9C61-F757CC89CF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66800" y="1066800"/>
            <a:ext cx="3238555" cy="101917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2000" b="1">
                <a:solidFill>
                  <a:schemeClr val="bg1"/>
                </a:solidFill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Project Name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B24AE9-E60C-4073-A842-C5D0C59EDC2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66800" y="2243470"/>
            <a:ext cx="3239382" cy="3859618"/>
          </a:xfrm>
        </p:spPr>
        <p:txBody>
          <a:bodyPr lIns="0" tIns="0" rIns="0" bIns="0"/>
          <a:lstStyle>
            <a:lvl1pPr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AC800FF-EC2A-43CB-ADBE-983ACDAFF8E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238826" y="762000"/>
            <a:ext cx="4314287" cy="5943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621B87B-E455-4A22-81E9-B581A99A950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98458" y="6219824"/>
            <a:ext cx="277349" cy="276888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E4C6CD-4B38-4C1A-9FE9-CB79D33670B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13F413-C314-4E96-9A7B-9A53774E843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A71B1C24-4C48-4573-8936-120935C94257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49383" y="762000"/>
            <a:ext cx="2490218" cy="2971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9">
            <a:extLst>
              <a:ext uri="{FF2B5EF4-FFF2-40B4-BE49-F238E27FC236}">
                <a16:creationId xmlns:a16="http://schemas.microsoft.com/office/drawing/2014/main" id="{F9C12928-D586-42F7-A4C0-6AC4C67D5100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549384" y="3733800"/>
            <a:ext cx="2490218" cy="2971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F86E9831-B61A-4554-90C6-74E5FEE4C6D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53872" y="6228683"/>
            <a:ext cx="2951477" cy="276889"/>
          </a:xfrm>
        </p:spPr>
        <p:txBody>
          <a:bodyPr lIns="0" tIns="0" rIns="0" bIns="0" anchor="ctr"/>
          <a:lstStyle>
            <a:lvl1pPr>
              <a:spcBef>
                <a:spcPts val="0"/>
              </a:spcBef>
              <a:defRPr sz="9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City, State</a:t>
            </a:r>
          </a:p>
        </p:txBody>
      </p:sp>
    </p:spTree>
    <p:extLst>
      <p:ext uri="{BB962C8B-B14F-4D97-AF65-F5344CB8AC3E}">
        <p14:creationId xmlns:p14="http://schemas.microsoft.com/office/powerpoint/2010/main" val="389137409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Profile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EF209-B4B8-41C7-8ABE-5BB66429F9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48400" y="1066800"/>
            <a:ext cx="5486400" cy="42703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First Name Last Name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50FA4D-19C5-4673-8445-603C557759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C426CB-533E-461A-BAFA-255F9947240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2DBFF60B-5B9A-456B-8EB8-EE1E34D8681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57201" y="1066800"/>
            <a:ext cx="5486399" cy="5791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049AC15-AE5B-48CD-98BA-5E68AA6B0C7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48400" y="3058633"/>
            <a:ext cx="5486400" cy="3342167"/>
          </a:xfrm>
        </p:spPr>
        <p:txBody>
          <a:bodyPr lIns="0" tIns="0" rIns="0" bIns="0" numCol="2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7B609CBD-4C4F-469A-B0E2-B043AFF515F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48399" y="1741967"/>
            <a:ext cx="5486400" cy="691117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4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  <a:p>
            <a:pPr lvl="0"/>
            <a:r>
              <a:rPr lang="en-US" dirty="0"/>
              <a:t>Location</a:t>
            </a:r>
          </a:p>
          <a:p>
            <a:pPr lvl="0"/>
            <a:r>
              <a:rPr lang="en-US" dirty="0"/>
              <a:t># Of years of experience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D38B1DB-12A4-466E-8531-8C5D1A3A8F9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23830" y="2508397"/>
            <a:ext cx="685802" cy="685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83292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Profile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EF209-B4B8-41C7-8ABE-5BB66429F9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495952" y="1733105"/>
            <a:ext cx="4238847" cy="10047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First Name</a:t>
            </a:r>
            <a:br>
              <a:rPr lang="en-US" dirty="0"/>
            </a:br>
            <a:r>
              <a:rPr lang="en-US" dirty="0"/>
              <a:t>Last Name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50FA4D-19C5-4673-8445-603C557759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C426CB-533E-461A-BAFA-255F9947240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2DBFF60B-5B9A-456B-8EB8-EE1E34D8681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57201" y="1066800"/>
            <a:ext cx="5486399" cy="5791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049AC15-AE5B-48CD-98BA-5E68AA6B0C7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495952" y="3429000"/>
            <a:ext cx="4238847" cy="1993605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7B609CBD-4C4F-469A-B0E2-B043AFF515F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495951" y="2737883"/>
            <a:ext cx="4238847" cy="691117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4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  <a:p>
            <a:pPr lvl="0"/>
            <a:r>
              <a:rPr lang="en-US" dirty="0"/>
              <a:t>Location</a:t>
            </a:r>
          </a:p>
        </p:txBody>
      </p:sp>
    </p:spTree>
    <p:extLst>
      <p:ext uri="{BB962C8B-B14F-4D97-AF65-F5344CB8AC3E}">
        <p14:creationId xmlns:p14="http://schemas.microsoft.com/office/powerpoint/2010/main" val="424654634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Profile -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EF209-B4B8-41C7-8ABE-5BB66429F9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48401" y="2360425"/>
            <a:ext cx="3299636" cy="1004777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 dirty="0"/>
              <a:t>First Name</a:t>
            </a:r>
            <a:br>
              <a:rPr lang="en-US" dirty="0"/>
            </a:br>
            <a:r>
              <a:rPr lang="en-US" dirty="0"/>
              <a:t>Last Name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50FA4D-19C5-4673-8445-603C557759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C426CB-533E-461A-BAFA-255F9947240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2DBFF60B-5B9A-456B-8EB8-EE1E34D8681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57201" y="1066798"/>
            <a:ext cx="5486399" cy="579120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7B609CBD-4C4F-469A-B0E2-B043AFF515F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48400" y="3526466"/>
            <a:ext cx="3299636" cy="691117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4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5448877-7C02-4C8D-98DF-BAAF54AC4115}"/>
              </a:ext>
            </a:extLst>
          </p:cNvPr>
          <p:cNvSpPr/>
          <p:nvPr userDrawn="1"/>
        </p:nvSpPr>
        <p:spPr>
          <a:xfrm>
            <a:off x="9898912" y="609600"/>
            <a:ext cx="2293088" cy="6248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B933D5FB-DA24-40BB-BA86-AA6E756DD5E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0260013" y="1066800"/>
            <a:ext cx="1779587" cy="5334000"/>
          </a:xfrm>
        </p:spPr>
        <p:txBody>
          <a:bodyPr lIns="0" tIns="0" rIns="0" bIns="0" anchor="ctr"/>
          <a:lstStyle>
            <a:lvl1pPr>
              <a:defRPr sz="1800"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8443831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Profile -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EF209-B4B8-41C7-8ABE-5BB66429F9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48400" y="1066800"/>
            <a:ext cx="4876799" cy="180509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 dirty="0"/>
              <a:t>First Name</a:t>
            </a:r>
            <a:br>
              <a:rPr lang="en-US" dirty="0"/>
            </a:br>
            <a:r>
              <a:rPr lang="en-US" dirty="0"/>
              <a:t>Last Name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50FA4D-19C5-4673-8445-603C557759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C426CB-533E-461A-BAFA-255F9947240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2DBFF60B-5B9A-456B-8EB8-EE1E34D8681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66799" y="1066800"/>
            <a:ext cx="3749749" cy="2667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7B609CBD-4C4F-469A-B0E2-B043AFF515F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48399" y="3033159"/>
            <a:ext cx="4876799" cy="691117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4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BF9EC17-DCAD-4302-A7FE-EF709B1B26EA}"/>
              </a:ext>
            </a:extLst>
          </p:cNvPr>
          <p:cNvCxnSpPr>
            <a:cxnSpLocks/>
          </p:cNvCxnSpPr>
          <p:nvPr userDrawn="1"/>
        </p:nvCxnSpPr>
        <p:spPr>
          <a:xfrm>
            <a:off x="1066800" y="3740150"/>
            <a:ext cx="10002849" cy="0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EC2461F1-283B-40CE-AEF1-7AAF80AFDFC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66800" y="4217586"/>
            <a:ext cx="10058400" cy="2183214"/>
          </a:xfrm>
        </p:spPr>
        <p:txBody>
          <a:bodyPr lIns="0" tIns="0" rIns="0" bIns="0" numCol="2"/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17113635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Profile -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50FA4D-19C5-4673-8445-603C557759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C426CB-533E-461A-BAFA-255F9947240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2DBFF60B-5B9A-456B-8EB8-EE1E34D8681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66799" y="1066800"/>
            <a:ext cx="2962941" cy="2362199"/>
          </a:xfrm>
        </p:spPr>
        <p:txBody>
          <a:bodyPr/>
          <a:lstStyle/>
          <a:p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BF9EC17-DCAD-4302-A7FE-EF709B1B26EA}"/>
              </a:ext>
            </a:extLst>
          </p:cNvPr>
          <p:cNvCxnSpPr>
            <a:cxnSpLocks/>
          </p:cNvCxnSpPr>
          <p:nvPr userDrawn="1"/>
        </p:nvCxnSpPr>
        <p:spPr>
          <a:xfrm>
            <a:off x="609600" y="3435350"/>
            <a:ext cx="10972800" cy="0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D73F5BE9-29D6-4037-82F4-4776167C4AD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632240" y="1066800"/>
            <a:ext cx="2962941" cy="23621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29C58BF9-EA02-4B16-859B-5E3BA642D47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162263" y="1066800"/>
            <a:ext cx="2962941" cy="23621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9DCFB254-64F7-433C-A028-D47CCDC1FDA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632240" y="4890979"/>
            <a:ext cx="2962940" cy="1509821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A1BFA473-A38B-4343-ADE3-7DCD6A4BB1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32239" y="3774557"/>
            <a:ext cx="2962941" cy="673395"/>
          </a:xfrm>
        </p:spPr>
        <p:txBody>
          <a:bodyPr anchor="b"/>
          <a:lstStyle>
            <a:lvl1pPr>
              <a:defRPr sz="2000"/>
            </a:lvl1pPr>
          </a:lstStyle>
          <a:p>
            <a:r>
              <a:rPr lang="en-US" dirty="0"/>
              <a:t>First Name</a:t>
            </a:r>
            <a:br>
              <a:rPr lang="en-US" dirty="0"/>
            </a:br>
            <a:r>
              <a:rPr lang="en-US" dirty="0"/>
              <a:t>Last Name</a:t>
            </a:r>
          </a:p>
        </p:txBody>
      </p:sp>
      <p:sp>
        <p:nvSpPr>
          <p:cNvPr id="19" name="Text Placeholder 6">
            <a:extLst>
              <a:ext uri="{FF2B5EF4-FFF2-40B4-BE49-F238E27FC236}">
                <a16:creationId xmlns:a16="http://schemas.microsoft.com/office/drawing/2014/main" id="{59D46994-A281-4295-BBCF-4C88E8254F9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632238" y="4513520"/>
            <a:ext cx="2962941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20" name="Text Placeholder 6">
            <a:extLst>
              <a:ext uri="{FF2B5EF4-FFF2-40B4-BE49-F238E27FC236}">
                <a16:creationId xmlns:a16="http://schemas.microsoft.com/office/drawing/2014/main" id="{77392C65-10B3-453F-BF27-431C3F4B3A6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162260" y="4890977"/>
            <a:ext cx="2962940" cy="1509821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405CA64-3A77-4E4C-A5A2-2F865AA357E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162258" y="4513518"/>
            <a:ext cx="2962941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23" name="Text Placeholder 6">
            <a:extLst>
              <a:ext uri="{FF2B5EF4-FFF2-40B4-BE49-F238E27FC236}">
                <a16:creationId xmlns:a16="http://schemas.microsoft.com/office/drawing/2014/main" id="{585EB4DE-D728-4084-9FB8-050C1B64901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066802" y="4890973"/>
            <a:ext cx="2962940" cy="1509821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6">
            <a:extLst>
              <a:ext uri="{FF2B5EF4-FFF2-40B4-BE49-F238E27FC236}">
                <a16:creationId xmlns:a16="http://schemas.microsoft.com/office/drawing/2014/main" id="{62D2A32C-A41D-4886-BC6B-6B80DF021D1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66800" y="4513514"/>
            <a:ext cx="2962941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BACB6A-D248-4EFA-86DD-99315291116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067135" y="3775075"/>
            <a:ext cx="2962275" cy="672872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20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0DB2ABDF-29DC-4F90-B1EC-AB566CD9A6C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162590" y="3774557"/>
            <a:ext cx="2962275" cy="672872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20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</p:spTree>
    <p:extLst>
      <p:ext uri="{BB962C8B-B14F-4D97-AF65-F5344CB8AC3E}">
        <p14:creationId xmlns:p14="http://schemas.microsoft.com/office/powerpoint/2010/main" val="264253149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Profile -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50FA4D-19C5-4673-8445-603C557759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C426CB-533E-461A-BAFA-255F9947240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anchor="ctr"/>
          <a:lstStyle>
            <a:lvl1pPr algn="r">
              <a:defRPr/>
            </a:lvl1pPr>
          </a:lstStyle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2DBFF60B-5B9A-456B-8EB8-EE1E34D8681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" y="1066800"/>
            <a:ext cx="1952847" cy="2362199"/>
          </a:xfrm>
        </p:spPr>
        <p:txBody>
          <a:bodyPr/>
          <a:lstStyle/>
          <a:p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BF9EC17-DCAD-4302-A7FE-EF709B1B26EA}"/>
              </a:ext>
            </a:extLst>
          </p:cNvPr>
          <p:cNvCxnSpPr>
            <a:cxnSpLocks/>
          </p:cNvCxnSpPr>
          <p:nvPr userDrawn="1"/>
        </p:nvCxnSpPr>
        <p:spPr>
          <a:xfrm>
            <a:off x="609600" y="3435350"/>
            <a:ext cx="10972800" cy="0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icture Placeholder 9">
            <a:extLst>
              <a:ext uri="{FF2B5EF4-FFF2-40B4-BE49-F238E27FC236}">
                <a16:creationId xmlns:a16="http://schemas.microsoft.com/office/drawing/2014/main" id="{2BEE1780-0999-4A3A-A319-F8EB7D80E9C8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119574" y="1066801"/>
            <a:ext cx="1952847" cy="23621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9">
            <a:extLst>
              <a:ext uri="{FF2B5EF4-FFF2-40B4-BE49-F238E27FC236}">
                <a16:creationId xmlns:a16="http://schemas.microsoft.com/office/drawing/2014/main" id="{3E1ADEA0-6C7D-4689-97BA-8EBCA27A87F5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9629551" y="1066801"/>
            <a:ext cx="1952847" cy="23621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9">
            <a:extLst>
              <a:ext uri="{FF2B5EF4-FFF2-40B4-BE49-F238E27FC236}">
                <a16:creationId xmlns:a16="http://schemas.microsoft.com/office/drawing/2014/main" id="{623E2A4D-F4B6-4497-BCE5-1D9A54DECF7D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7374561" y="1066800"/>
            <a:ext cx="1952847" cy="23621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2" name="Picture Placeholder 9">
            <a:extLst>
              <a:ext uri="{FF2B5EF4-FFF2-40B4-BE49-F238E27FC236}">
                <a16:creationId xmlns:a16="http://schemas.microsoft.com/office/drawing/2014/main" id="{6838DF13-D938-4EC5-8B0D-524E1434B285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2859264" y="1066799"/>
            <a:ext cx="1952847" cy="23621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4" name="Text Placeholder 6">
            <a:extLst>
              <a:ext uri="{FF2B5EF4-FFF2-40B4-BE49-F238E27FC236}">
                <a16:creationId xmlns:a16="http://schemas.microsoft.com/office/drawing/2014/main" id="{0A923DC6-C1DD-461D-9813-D84D2366D84E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09602" y="4890973"/>
            <a:ext cx="1952843" cy="1509821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6">
            <a:extLst>
              <a:ext uri="{FF2B5EF4-FFF2-40B4-BE49-F238E27FC236}">
                <a16:creationId xmlns:a16="http://schemas.microsoft.com/office/drawing/2014/main" id="{B79C9D4A-A968-40E2-B751-7DFA445A051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09601" y="4513514"/>
            <a:ext cx="1952844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36" name="Text Placeholder 9">
            <a:extLst>
              <a:ext uri="{FF2B5EF4-FFF2-40B4-BE49-F238E27FC236}">
                <a16:creationId xmlns:a16="http://schemas.microsoft.com/office/drawing/2014/main" id="{DF7FF4E5-35F4-4AD1-BEA9-10A5BB9A544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09935" y="3775075"/>
            <a:ext cx="1952405" cy="672872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20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37" name="Text Placeholder 6">
            <a:extLst>
              <a:ext uri="{FF2B5EF4-FFF2-40B4-BE49-F238E27FC236}">
                <a16:creationId xmlns:a16="http://schemas.microsoft.com/office/drawing/2014/main" id="{70ADB799-7041-43ED-879E-93D504F62F5D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2861931" y="4890969"/>
            <a:ext cx="1952843" cy="1509821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6">
            <a:extLst>
              <a:ext uri="{FF2B5EF4-FFF2-40B4-BE49-F238E27FC236}">
                <a16:creationId xmlns:a16="http://schemas.microsoft.com/office/drawing/2014/main" id="{613C0018-5284-43A4-BD71-2016525C1C4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861930" y="4513510"/>
            <a:ext cx="1952844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4B46CB9D-162F-4C7B-B685-29662ADEFB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862264" y="3775071"/>
            <a:ext cx="1952405" cy="672872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20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40" name="Text Placeholder 6">
            <a:extLst>
              <a:ext uri="{FF2B5EF4-FFF2-40B4-BE49-F238E27FC236}">
                <a16:creationId xmlns:a16="http://schemas.microsoft.com/office/drawing/2014/main" id="{F893A7A1-70F2-4725-A411-79B06C83D4C8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114259" y="4890965"/>
            <a:ext cx="1952843" cy="1509821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6">
            <a:extLst>
              <a:ext uri="{FF2B5EF4-FFF2-40B4-BE49-F238E27FC236}">
                <a16:creationId xmlns:a16="http://schemas.microsoft.com/office/drawing/2014/main" id="{B461BBA2-E4B3-4896-89B4-38AA8D122CA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114258" y="4513506"/>
            <a:ext cx="1952844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1E0DE906-813F-405C-AAE8-9CBA456191C2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114592" y="3775067"/>
            <a:ext cx="1952405" cy="672872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20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43" name="Text Placeholder 6">
            <a:extLst>
              <a:ext uri="{FF2B5EF4-FFF2-40B4-BE49-F238E27FC236}">
                <a16:creationId xmlns:a16="http://schemas.microsoft.com/office/drawing/2014/main" id="{4D3081E9-E3D6-400E-9F8D-0AECE1D3B2C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7374565" y="4890961"/>
            <a:ext cx="1952843" cy="1509821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4" name="Text Placeholder 6">
            <a:extLst>
              <a:ext uri="{FF2B5EF4-FFF2-40B4-BE49-F238E27FC236}">
                <a16:creationId xmlns:a16="http://schemas.microsoft.com/office/drawing/2014/main" id="{A300E33D-076D-445B-AD42-9273B762ACF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74564" y="4513502"/>
            <a:ext cx="1952844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284359AC-625A-4C3C-A407-23F20FAB236D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374898" y="3775063"/>
            <a:ext cx="1952405" cy="672872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20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46" name="Text Placeholder 6">
            <a:extLst>
              <a:ext uri="{FF2B5EF4-FFF2-40B4-BE49-F238E27FC236}">
                <a16:creationId xmlns:a16="http://schemas.microsoft.com/office/drawing/2014/main" id="{1D598468-2A33-4DE4-9BB5-50B33774FD83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9618915" y="4890979"/>
            <a:ext cx="1952843" cy="1509821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7" name="Text Placeholder 6">
            <a:extLst>
              <a:ext uri="{FF2B5EF4-FFF2-40B4-BE49-F238E27FC236}">
                <a16:creationId xmlns:a16="http://schemas.microsoft.com/office/drawing/2014/main" id="{4831A63B-2AD2-471E-B1A5-7F368F597AC7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9618914" y="4513520"/>
            <a:ext cx="1952844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3CF827AF-9E27-4A40-9A9F-1A467300A48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619248" y="3775081"/>
            <a:ext cx="1952405" cy="672872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20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</p:spTree>
    <p:extLst>
      <p:ext uri="{BB962C8B-B14F-4D97-AF65-F5344CB8AC3E}">
        <p14:creationId xmlns:p14="http://schemas.microsoft.com/office/powerpoint/2010/main" val="2449073992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Profile -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50FA4D-19C5-4673-8445-603C557759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C426CB-533E-461A-BAFA-255F9947240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2DBFF60B-5B9A-456B-8EB8-EE1E34D8681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62000" y="1672173"/>
            <a:ext cx="1648049" cy="146858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4" name="Picture Placeholder 9">
            <a:extLst>
              <a:ext uri="{FF2B5EF4-FFF2-40B4-BE49-F238E27FC236}">
                <a16:creationId xmlns:a16="http://schemas.microsoft.com/office/drawing/2014/main" id="{2BEE1780-0999-4A3A-A319-F8EB7D80E9C8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271974" y="1672174"/>
            <a:ext cx="1648049" cy="146858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9">
            <a:extLst>
              <a:ext uri="{FF2B5EF4-FFF2-40B4-BE49-F238E27FC236}">
                <a16:creationId xmlns:a16="http://schemas.microsoft.com/office/drawing/2014/main" id="{3E1ADEA0-6C7D-4689-97BA-8EBCA27A87F5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9781951" y="1672174"/>
            <a:ext cx="1648049" cy="146858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9">
            <a:extLst>
              <a:ext uri="{FF2B5EF4-FFF2-40B4-BE49-F238E27FC236}">
                <a16:creationId xmlns:a16="http://schemas.microsoft.com/office/drawing/2014/main" id="{623E2A4D-F4B6-4497-BCE5-1D9A54DECF7D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7526961" y="1672173"/>
            <a:ext cx="1648049" cy="146858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2" name="Picture Placeholder 9">
            <a:extLst>
              <a:ext uri="{FF2B5EF4-FFF2-40B4-BE49-F238E27FC236}">
                <a16:creationId xmlns:a16="http://schemas.microsoft.com/office/drawing/2014/main" id="{6838DF13-D938-4EC5-8B0D-524E1434B285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3011664" y="1672172"/>
            <a:ext cx="1648049" cy="1468587"/>
          </a:xfrm>
        </p:spPr>
        <p:txBody>
          <a:bodyPr/>
          <a:lstStyle/>
          <a:p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F2746F5-82A0-4993-A278-5D3C5A1AF716}"/>
              </a:ext>
            </a:extLst>
          </p:cNvPr>
          <p:cNvCxnSpPr>
            <a:cxnSpLocks/>
          </p:cNvCxnSpPr>
          <p:nvPr userDrawn="1"/>
        </p:nvCxnSpPr>
        <p:spPr>
          <a:xfrm>
            <a:off x="2714848" y="1672172"/>
            <a:ext cx="0" cy="4728628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3B15764-E6FF-41DB-9D01-CC3A1D44B591}"/>
              </a:ext>
            </a:extLst>
          </p:cNvPr>
          <p:cNvCxnSpPr>
            <a:cxnSpLocks/>
          </p:cNvCxnSpPr>
          <p:nvPr userDrawn="1"/>
        </p:nvCxnSpPr>
        <p:spPr>
          <a:xfrm>
            <a:off x="4964512" y="1672172"/>
            <a:ext cx="0" cy="4728627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FB448C3-1ED6-4443-8139-270D0C0E0B07}"/>
              </a:ext>
            </a:extLst>
          </p:cNvPr>
          <p:cNvCxnSpPr>
            <a:cxnSpLocks/>
          </p:cNvCxnSpPr>
          <p:nvPr userDrawn="1"/>
        </p:nvCxnSpPr>
        <p:spPr>
          <a:xfrm>
            <a:off x="7223118" y="1672172"/>
            <a:ext cx="0" cy="4728628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B17D459-A282-4758-9A03-6DA093FB3C09}"/>
              </a:ext>
            </a:extLst>
          </p:cNvPr>
          <p:cNvCxnSpPr>
            <a:cxnSpLocks/>
          </p:cNvCxnSpPr>
          <p:nvPr userDrawn="1"/>
        </p:nvCxnSpPr>
        <p:spPr>
          <a:xfrm>
            <a:off x="9479809" y="1672172"/>
            <a:ext cx="0" cy="4728627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Title 21">
            <a:extLst>
              <a:ext uri="{FF2B5EF4-FFF2-40B4-BE49-F238E27FC236}">
                <a16:creationId xmlns:a16="http://schemas.microsoft.com/office/drawing/2014/main" id="{959BC1E9-62E4-417D-AD77-CA7A7DACE4D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1066800"/>
            <a:ext cx="10668000" cy="42703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Speakers</a:t>
            </a:r>
          </a:p>
        </p:txBody>
      </p:sp>
      <p:sp>
        <p:nvSpPr>
          <p:cNvPr id="34" name="Text Placeholder 6">
            <a:extLst>
              <a:ext uri="{FF2B5EF4-FFF2-40B4-BE49-F238E27FC236}">
                <a16:creationId xmlns:a16="http://schemas.microsoft.com/office/drawing/2014/main" id="{69CDBE1A-42F6-467A-AE0E-4DFA9DAFAD11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62002" y="4613326"/>
            <a:ext cx="1647087" cy="1787474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6">
            <a:extLst>
              <a:ext uri="{FF2B5EF4-FFF2-40B4-BE49-F238E27FC236}">
                <a16:creationId xmlns:a16="http://schemas.microsoft.com/office/drawing/2014/main" id="{BD420A9B-A782-406C-8BDB-E3C0FEFCE8B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62001" y="4235867"/>
            <a:ext cx="1647088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36" name="Text Placeholder 9">
            <a:extLst>
              <a:ext uri="{FF2B5EF4-FFF2-40B4-BE49-F238E27FC236}">
                <a16:creationId xmlns:a16="http://schemas.microsoft.com/office/drawing/2014/main" id="{0BD0B8E4-9956-4BF6-ACA0-A5B6EC8530EB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62336" y="3497428"/>
            <a:ext cx="1646718" cy="672872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20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37" name="Text Placeholder 6">
            <a:extLst>
              <a:ext uri="{FF2B5EF4-FFF2-40B4-BE49-F238E27FC236}">
                <a16:creationId xmlns:a16="http://schemas.microsoft.com/office/drawing/2014/main" id="{AC0FCA7E-7A78-4AB2-ACAE-90E9F94EFD7F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3009964" y="4613326"/>
            <a:ext cx="1647087" cy="1787474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6">
            <a:extLst>
              <a:ext uri="{FF2B5EF4-FFF2-40B4-BE49-F238E27FC236}">
                <a16:creationId xmlns:a16="http://schemas.microsoft.com/office/drawing/2014/main" id="{E7251C1C-4D47-409E-8B78-F46C8106B036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009963" y="4235867"/>
            <a:ext cx="1647088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D60F9786-73AB-4D89-88D6-95BB0AEAAE66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010298" y="3497428"/>
            <a:ext cx="1646718" cy="672872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20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40" name="Text Placeholder 6">
            <a:extLst>
              <a:ext uri="{FF2B5EF4-FFF2-40B4-BE49-F238E27FC236}">
                <a16:creationId xmlns:a16="http://schemas.microsoft.com/office/drawing/2014/main" id="{E5B6CBF5-0653-467D-BD61-9018FBE50249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259592" y="4613326"/>
            <a:ext cx="1647087" cy="1787474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6">
            <a:extLst>
              <a:ext uri="{FF2B5EF4-FFF2-40B4-BE49-F238E27FC236}">
                <a16:creationId xmlns:a16="http://schemas.microsoft.com/office/drawing/2014/main" id="{285BFE41-43F6-4280-8E02-683A11B50FE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259591" y="4235867"/>
            <a:ext cx="1647088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7A64D7DD-9246-4DCA-BECA-8189269B4DAF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259926" y="3497428"/>
            <a:ext cx="1646718" cy="672872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20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43" name="Text Placeholder 6">
            <a:extLst>
              <a:ext uri="{FF2B5EF4-FFF2-40B4-BE49-F238E27FC236}">
                <a16:creationId xmlns:a16="http://schemas.microsoft.com/office/drawing/2014/main" id="{11498FF5-C71F-4F2C-AFE6-C32D1F05E1B0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7527918" y="4613326"/>
            <a:ext cx="1647087" cy="1787474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4" name="Text Placeholder 6">
            <a:extLst>
              <a:ext uri="{FF2B5EF4-FFF2-40B4-BE49-F238E27FC236}">
                <a16:creationId xmlns:a16="http://schemas.microsoft.com/office/drawing/2014/main" id="{37653DC7-359E-473D-8CA4-C5C1AA26AAE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527917" y="4235867"/>
            <a:ext cx="1647088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0795A046-052B-4D12-8A4F-562037BC8197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528252" y="3497428"/>
            <a:ext cx="1646718" cy="672872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20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46" name="Text Placeholder 6">
            <a:extLst>
              <a:ext uri="{FF2B5EF4-FFF2-40B4-BE49-F238E27FC236}">
                <a16:creationId xmlns:a16="http://schemas.microsoft.com/office/drawing/2014/main" id="{9D576285-2168-4C9F-85EF-BE693501AF7B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9781951" y="4613326"/>
            <a:ext cx="1647087" cy="1787474"/>
          </a:xfrm>
        </p:spPr>
        <p:txBody>
          <a:bodyPr lIns="0" tIns="0" rIns="0" bIns="0" numCol="1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7" name="Text Placeholder 6">
            <a:extLst>
              <a:ext uri="{FF2B5EF4-FFF2-40B4-BE49-F238E27FC236}">
                <a16:creationId xmlns:a16="http://schemas.microsoft.com/office/drawing/2014/main" id="{C4D0B91A-B250-4E2C-9A4C-C9CD258B34A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9781950" y="4235867"/>
            <a:ext cx="1647088" cy="377455"/>
          </a:xfrm>
        </p:spPr>
        <p:txBody>
          <a:bodyPr lIns="0" tIns="0" rIns="0" bIns="0" numCol="1"/>
          <a:lstStyle>
            <a:lvl1pPr>
              <a:spcBef>
                <a:spcPts val="0"/>
              </a:spcBef>
              <a:defRPr sz="1200" spc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Credentials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C97E3C2E-8F64-4FBC-9BCE-50948ADBC1C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82285" y="3497428"/>
            <a:ext cx="1646718" cy="672872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2000" b="1"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</p:spTree>
    <p:extLst>
      <p:ext uri="{BB962C8B-B14F-4D97-AF65-F5344CB8AC3E}">
        <p14:creationId xmlns:p14="http://schemas.microsoft.com/office/powerpoint/2010/main" val="2437643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44819F9F-529B-4688-96BD-B28728F58AC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52400" y="761999"/>
            <a:ext cx="11887200" cy="5943599"/>
          </a:xfrm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49099E08-5F7F-4492-82F6-DC32A1B6912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66800" y="1762125"/>
            <a:ext cx="10058400" cy="13811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600" b="1">
                <a:solidFill>
                  <a:schemeClr val="bg1"/>
                </a:solidFill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F29CDFEF-37F5-4879-9359-32060134934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66800" y="3238500"/>
            <a:ext cx="10058400" cy="190500"/>
          </a:xfrm>
        </p:spPr>
        <p:txBody>
          <a:bodyPr lIns="0" tIns="0" rIns="0" bIns="0"/>
          <a:lstStyle>
            <a:lvl1pPr>
              <a:defRPr sz="14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B115B0-BD3E-41BE-B840-AA2EA0A4F67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38526-5221-4A3C-9F61-E822E3595F9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881820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Profile -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50FA4D-19C5-4673-8445-603C557759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C426CB-533E-461A-BAFA-255F9947240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5DF02A14-1598-4A28-B657-EEFC9753E98B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409695" y="2728063"/>
            <a:ext cx="1966065" cy="700935"/>
          </a:xfrm>
          <a:solidFill>
            <a:schemeClr val="bg1"/>
          </a:solidFill>
        </p:spPr>
        <p:txBody>
          <a:bodyPr lIns="91440" tIns="45720" rIns="0" bIns="0" anchor="t"/>
          <a:lstStyle>
            <a:lvl1pPr>
              <a:spcBef>
                <a:spcPts val="0"/>
              </a:spcBef>
              <a:defRPr sz="1600" b="1">
                <a:solidFill>
                  <a:srgbClr val="222222"/>
                </a:solidFill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55" name="Text Placeholder 9">
            <a:extLst>
              <a:ext uri="{FF2B5EF4-FFF2-40B4-BE49-F238E27FC236}">
                <a16:creationId xmlns:a16="http://schemas.microsoft.com/office/drawing/2014/main" id="{00741A7A-C4B5-4BEA-88E6-D284AD884FA1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409694" y="5699864"/>
            <a:ext cx="1966065" cy="700935"/>
          </a:xfrm>
          <a:solidFill>
            <a:schemeClr val="bg1"/>
          </a:solidFill>
        </p:spPr>
        <p:txBody>
          <a:bodyPr lIns="91440" tIns="45720" rIns="0" bIns="0" anchor="t"/>
          <a:lstStyle>
            <a:lvl1pPr>
              <a:spcBef>
                <a:spcPts val="0"/>
              </a:spcBef>
              <a:defRPr sz="1600" b="1">
                <a:solidFill>
                  <a:srgbClr val="222222"/>
                </a:solidFill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27972EF4-12EF-4E35-ADB5-93401658737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886383" y="2728063"/>
            <a:ext cx="1966065" cy="700935"/>
          </a:xfrm>
          <a:solidFill>
            <a:schemeClr val="bg1"/>
          </a:solidFill>
        </p:spPr>
        <p:txBody>
          <a:bodyPr lIns="91440" tIns="45720" rIns="0" bIns="0" anchor="t"/>
          <a:lstStyle>
            <a:lvl1pPr>
              <a:spcBef>
                <a:spcPts val="0"/>
              </a:spcBef>
              <a:defRPr sz="1600" b="1">
                <a:solidFill>
                  <a:srgbClr val="222222"/>
                </a:solidFill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AD64064C-DF93-4776-B4C5-C2505A746C2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886382" y="5699864"/>
            <a:ext cx="1966065" cy="700935"/>
          </a:xfrm>
          <a:solidFill>
            <a:schemeClr val="bg1"/>
          </a:solidFill>
        </p:spPr>
        <p:txBody>
          <a:bodyPr lIns="91440" tIns="45720" rIns="0" bIns="0" anchor="t"/>
          <a:lstStyle>
            <a:lvl1pPr>
              <a:spcBef>
                <a:spcPts val="0"/>
              </a:spcBef>
              <a:defRPr sz="1600" b="1">
                <a:solidFill>
                  <a:srgbClr val="222222"/>
                </a:solidFill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58" name="Text Placeholder 9">
            <a:extLst>
              <a:ext uri="{FF2B5EF4-FFF2-40B4-BE49-F238E27FC236}">
                <a16:creationId xmlns:a16="http://schemas.microsoft.com/office/drawing/2014/main" id="{B842FA7A-C305-41C4-9811-CD581B72047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351308" y="2722747"/>
            <a:ext cx="1966065" cy="700935"/>
          </a:xfrm>
          <a:solidFill>
            <a:schemeClr val="bg1"/>
          </a:solidFill>
        </p:spPr>
        <p:txBody>
          <a:bodyPr lIns="91440" tIns="45720" rIns="0" bIns="0" anchor="t"/>
          <a:lstStyle>
            <a:lvl1pPr>
              <a:spcBef>
                <a:spcPts val="0"/>
              </a:spcBef>
              <a:defRPr sz="1600" b="1">
                <a:solidFill>
                  <a:srgbClr val="222222"/>
                </a:solidFill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EBC1F0BE-F9B2-487E-BEDA-4426EE70ED52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351307" y="5694548"/>
            <a:ext cx="1966065" cy="700935"/>
          </a:xfrm>
          <a:solidFill>
            <a:schemeClr val="bg1"/>
          </a:solidFill>
        </p:spPr>
        <p:txBody>
          <a:bodyPr lIns="91440" tIns="45720" rIns="0" bIns="0" anchor="t"/>
          <a:lstStyle>
            <a:lvl1pPr>
              <a:spcBef>
                <a:spcPts val="0"/>
              </a:spcBef>
              <a:defRPr sz="1600" b="1">
                <a:solidFill>
                  <a:srgbClr val="222222"/>
                </a:solidFill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C61C9199-A507-421B-8163-2090058712A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827991" y="2722747"/>
            <a:ext cx="1966065" cy="700935"/>
          </a:xfrm>
          <a:solidFill>
            <a:schemeClr val="bg1"/>
          </a:solidFill>
        </p:spPr>
        <p:txBody>
          <a:bodyPr lIns="91440" tIns="45720" rIns="0" bIns="0" anchor="t"/>
          <a:lstStyle>
            <a:lvl1pPr>
              <a:spcBef>
                <a:spcPts val="0"/>
              </a:spcBef>
              <a:defRPr sz="1600" b="1">
                <a:solidFill>
                  <a:srgbClr val="222222"/>
                </a:solidFill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61" name="Text Placeholder 9">
            <a:extLst>
              <a:ext uri="{FF2B5EF4-FFF2-40B4-BE49-F238E27FC236}">
                <a16:creationId xmlns:a16="http://schemas.microsoft.com/office/drawing/2014/main" id="{654EB709-4A35-4308-B417-6C0694269854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827990" y="5694548"/>
            <a:ext cx="1966065" cy="700935"/>
          </a:xfrm>
          <a:solidFill>
            <a:schemeClr val="bg1"/>
          </a:solidFill>
        </p:spPr>
        <p:txBody>
          <a:bodyPr lIns="91440" tIns="45720" rIns="0" bIns="0" anchor="t"/>
          <a:lstStyle>
            <a:lvl1pPr>
              <a:spcBef>
                <a:spcPts val="0"/>
              </a:spcBef>
              <a:defRPr sz="1600" b="1">
                <a:solidFill>
                  <a:srgbClr val="222222"/>
                </a:solidFill>
                <a:latin typeface="Century Gothic" panose="020B0502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 dirty="0"/>
              <a:t>First Name</a:t>
            </a:r>
          </a:p>
          <a:p>
            <a:pPr lvl="0"/>
            <a:r>
              <a:rPr lang="en-US" dirty="0"/>
              <a:t>Last Name</a:t>
            </a:r>
          </a:p>
        </p:txBody>
      </p:sp>
      <p:sp>
        <p:nvSpPr>
          <p:cNvPr id="62" name="Picture Placeholder 9">
            <a:extLst>
              <a:ext uri="{FF2B5EF4-FFF2-40B4-BE49-F238E27FC236}">
                <a16:creationId xmlns:a16="http://schemas.microsoft.com/office/drawing/2014/main" id="{E7631B1A-0B3D-48B3-91C6-E9A3CFE5A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09694" y="762000"/>
            <a:ext cx="1966065" cy="1960747"/>
          </a:xfrm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63" name="Picture Placeholder 9">
            <a:extLst>
              <a:ext uri="{FF2B5EF4-FFF2-40B4-BE49-F238E27FC236}">
                <a16:creationId xmlns:a16="http://schemas.microsoft.com/office/drawing/2014/main" id="{C9A53352-0938-42F3-97BD-FADD29A5BE47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886382" y="761999"/>
            <a:ext cx="1966065" cy="1960747"/>
          </a:xfrm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64" name="Picture Placeholder 9">
            <a:extLst>
              <a:ext uri="{FF2B5EF4-FFF2-40B4-BE49-F238E27FC236}">
                <a16:creationId xmlns:a16="http://schemas.microsoft.com/office/drawing/2014/main" id="{EC75C14D-22A2-4680-B05D-C097DB3BBD04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6363069" y="749952"/>
            <a:ext cx="1966065" cy="1960747"/>
          </a:xfrm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65" name="Picture Placeholder 9">
            <a:extLst>
              <a:ext uri="{FF2B5EF4-FFF2-40B4-BE49-F238E27FC236}">
                <a16:creationId xmlns:a16="http://schemas.microsoft.com/office/drawing/2014/main" id="{CC42A013-A65C-4D60-A0A7-486D5284C798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8839757" y="749951"/>
            <a:ext cx="1966065" cy="1960747"/>
          </a:xfrm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66" name="Picture Placeholder 9">
            <a:extLst>
              <a:ext uri="{FF2B5EF4-FFF2-40B4-BE49-F238E27FC236}">
                <a16:creationId xmlns:a16="http://schemas.microsoft.com/office/drawing/2014/main" id="{D4C73487-CB87-4FEA-89FD-6649F3651BCA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409694" y="3727068"/>
            <a:ext cx="1966065" cy="1960747"/>
          </a:xfrm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67" name="Picture Placeholder 9">
            <a:extLst>
              <a:ext uri="{FF2B5EF4-FFF2-40B4-BE49-F238E27FC236}">
                <a16:creationId xmlns:a16="http://schemas.microsoft.com/office/drawing/2014/main" id="{EAF4C6E8-0958-4E2E-8C4B-2F5F22E51094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3886382" y="3727067"/>
            <a:ext cx="1966065" cy="1960747"/>
          </a:xfrm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68" name="Picture Placeholder 9">
            <a:extLst>
              <a:ext uri="{FF2B5EF4-FFF2-40B4-BE49-F238E27FC236}">
                <a16:creationId xmlns:a16="http://schemas.microsoft.com/office/drawing/2014/main" id="{D264C686-C118-48F8-9F4A-9366C3E7AFD4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6363069" y="3715020"/>
            <a:ext cx="1966065" cy="1960747"/>
          </a:xfrm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69" name="Picture Placeholder 9">
            <a:extLst>
              <a:ext uri="{FF2B5EF4-FFF2-40B4-BE49-F238E27FC236}">
                <a16:creationId xmlns:a16="http://schemas.microsoft.com/office/drawing/2014/main" id="{E5940943-C551-4788-9F05-921FAAC2C43F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8839757" y="3715019"/>
            <a:ext cx="1966065" cy="1960747"/>
          </a:xfrm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12634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38400" y="832104"/>
            <a:ext cx="9042400" cy="563562"/>
          </a:xfrm>
        </p:spPr>
        <p:txBody>
          <a:bodyPr lIns="0" tIns="0" rIns="0" bIns="0">
            <a:normAutofit/>
          </a:bodyPr>
          <a:lstStyle>
            <a:lvl1pPr>
              <a:defRPr sz="3000">
                <a:solidFill>
                  <a:srgbClr val="ED7000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438400" y="1640189"/>
            <a:ext cx="9042400" cy="4525963"/>
          </a:xfrm>
        </p:spPr>
        <p:txBody>
          <a:bodyPr lIns="0" tIns="0" rIns="0" bIns="0">
            <a:normAutofit/>
          </a:bodyPr>
          <a:lstStyle>
            <a:lvl1pPr>
              <a:defRPr sz="2000">
                <a:solidFill>
                  <a:srgbClr val="222222"/>
                </a:solidFill>
              </a:defRPr>
            </a:lvl1pPr>
            <a:lvl2pPr marL="480060" indent="-214313">
              <a:buFont typeface="Arial" panose="020B0604020202020204" pitchFamily="34" charset="0"/>
              <a:buChar char="•"/>
              <a:defRPr sz="1500" baseline="0"/>
            </a:lvl2pPr>
            <a:lvl3pPr marL="688181" indent="-214313">
              <a:buSzPct val="100000"/>
              <a:buFont typeface="Century Gothic" panose="020B0502020202020204" pitchFamily="34" charset="0"/>
              <a:buChar char="◦"/>
              <a:defRPr sz="1350"/>
            </a:lvl3pPr>
          </a:lstStyle>
          <a:p>
            <a:pPr lvl="0"/>
            <a:r>
              <a:rPr lang="en-US" dirty="0"/>
              <a:t>We can’t completely avoid bullet points</a:t>
            </a:r>
          </a:p>
          <a:p>
            <a:pPr lvl="0"/>
            <a:r>
              <a:rPr lang="en-US" dirty="0"/>
              <a:t>So if we must use them, this is the layout to use</a:t>
            </a:r>
          </a:p>
          <a:p>
            <a:pPr lvl="0"/>
            <a:r>
              <a:rPr lang="en-US" dirty="0"/>
              <a:t>Keep them brief and supportive of what you’re saying</a:t>
            </a:r>
          </a:p>
          <a:p>
            <a:pPr lvl="0"/>
            <a:r>
              <a:rPr lang="en-US" dirty="0"/>
              <a:t>We want the audience to watch/listen to you, </a:t>
            </a:r>
            <a:br>
              <a:rPr lang="en-US" dirty="0"/>
            </a:br>
            <a:r>
              <a:rPr lang="en-US" dirty="0"/>
              <a:t>not read the screen</a:t>
            </a:r>
          </a:p>
          <a:p>
            <a:pPr lvl="0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14C52E-F0AB-46E1-8C21-7C75A533C4F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7BE02E-376D-48CF-8807-EB5ED06BD59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71860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438399" y="1636777"/>
            <a:ext cx="4364736" cy="4525963"/>
          </a:xfrm>
        </p:spPr>
        <p:txBody>
          <a:bodyPr lIns="0" tIns="0" rIns="0" bIns="0">
            <a:normAutofit/>
          </a:bodyPr>
          <a:lstStyle>
            <a:lvl1pPr marL="257175" indent="-257175">
              <a:buFont typeface="Arial" panose="020B0604020202020204" pitchFamily="34" charset="0"/>
              <a:buChar char="•"/>
              <a:defRPr sz="2000">
                <a:solidFill>
                  <a:srgbClr val="222222"/>
                </a:solidFill>
              </a:defRPr>
            </a:lvl1pPr>
            <a:lvl2pPr marL="480060" indent="-214313">
              <a:buFont typeface="Arial" panose="020B0604020202020204" pitchFamily="34" charset="0"/>
              <a:buChar char="•"/>
              <a:defRPr sz="1800" baseline="0">
                <a:solidFill>
                  <a:srgbClr val="222222"/>
                </a:solidFill>
              </a:defRPr>
            </a:lvl2pPr>
            <a:lvl3pPr marL="688181" indent="-214313">
              <a:buSzPct val="100000"/>
              <a:buFont typeface="Century Gothic" panose="020B0502020202020204" pitchFamily="34" charset="0"/>
              <a:buChar char="◦"/>
              <a:defRPr sz="1350"/>
            </a:lvl3pPr>
          </a:lstStyle>
          <a:p>
            <a:pPr lvl="0"/>
            <a:r>
              <a:rPr lang="en-US" dirty="0"/>
              <a:t>We can’t completely avoid bullet points</a:t>
            </a:r>
          </a:p>
          <a:p>
            <a:pPr lvl="0"/>
            <a:r>
              <a:rPr lang="en-US" dirty="0"/>
              <a:t>So if we must use them, this is the layout to use</a:t>
            </a:r>
          </a:p>
          <a:p>
            <a:pPr lvl="1"/>
            <a:r>
              <a:rPr lang="en-US" dirty="0"/>
              <a:t>Secondary bullet</a:t>
            </a:r>
          </a:p>
          <a:p>
            <a:pPr lvl="1"/>
            <a:r>
              <a:rPr lang="en-US" dirty="0"/>
              <a:t>Secondary bullet</a:t>
            </a:r>
          </a:p>
          <a:p>
            <a:pPr lvl="0"/>
            <a:r>
              <a:rPr lang="en-US" dirty="0"/>
              <a:t>Notice that there is no more than 5 bullet points on the slide.</a:t>
            </a:r>
          </a:p>
          <a:p>
            <a:pPr lvl="0"/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7112000" y="1636777"/>
            <a:ext cx="4368800" cy="4525963"/>
          </a:xfrm>
        </p:spPr>
        <p:txBody>
          <a:bodyPr lIns="0" tIns="0" rIns="0" bIns="0">
            <a:normAutofit/>
          </a:bodyPr>
          <a:lstStyle>
            <a:lvl1pPr>
              <a:defRPr sz="2000">
                <a:solidFill>
                  <a:srgbClr val="222222"/>
                </a:solidFill>
              </a:defRPr>
            </a:lvl1pPr>
            <a:lvl2pPr>
              <a:defRPr sz="1600">
                <a:solidFill>
                  <a:srgbClr val="222222"/>
                </a:solidFill>
              </a:defRPr>
            </a:lvl2pPr>
          </a:lstStyle>
          <a:p>
            <a:pPr lvl="0"/>
            <a:r>
              <a:rPr lang="en-US" dirty="0"/>
              <a:t>Keep them brief and supportive of what you’re saying</a:t>
            </a:r>
          </a:p>
          <a:p>
            <a:pPr lvl="1"/>
            <a:r>
              <a:rPr lang="en-US" dirty="0"/>
              <a:t>Secondary bullet</a:t>
            </a:r>
          </a:p>
          <a:p>
            <a:pPr lvl="1"/>
            <a:r>
              <a:rPr lang="en-US" dirty="0"/>
              <a:t>Secondary bullet</a:t>
            </a:r>
          </a:p>
          <a:p>
            <a:pPr lvl="0"/>
            <a:r>
              <a:rPr lang="en-US" dirty="0"/>
              <a:t>We want the audience to watch/listen to you, </a:t>
            </a:r>
            <a:br>
              <a:rPr lang="en-US" dirty="0"/>
            </a:br>
            <a:r>
              <a:rPr lang="en-US" dirty="0"/>
              <a:t>not read the screen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2438400" y="830757"/>
            <a:ext cx="9042400" cy="563562"/>
          </a:xfrm>
        </p:spPr>
        <p:txBody>
          <a:bodyPr lIns="0" tIns="0" rIns="0" bIns="0">
            <a:normAutofit/>
          </a:bodyPr>
          <a:lstStyle>
            <a:lvl1pPr>
              <a:defRPr sz="3000">
                <a:solidFill>
                  <a:srgbClr val="ED7000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C47F73-43BC-4A78-94D9-3284C6731CF2}"/>
              </a:ext>
            </a:extLst>
          </p:cNvPr>
          <p:cNvSpPr txBox="1"/>
          <p:nvPr/>
        </p:nvSpPr>
        <p:spPr>
          <a:xfrm>
            <a:off x="10896600" y="6400800"/>
            <a:ext cx="1143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DFE1E859-9E05-4383-BB16-C9FFD8D739C1}" type="slidenum">
              <a:rPr lang="en-US" sz="1600" smtClean="0"/>
              <a:t>‹#›</a:t>
            </a:fld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B4EF8CC-350E-4A0E-88F5-AD1C2D5736C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575E38-A291-4D15-A1E8-27122023404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767499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02727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fety Moment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52EB0C13-816A-4C89-8B79-0523E44516BC}"/>
              </a:ext>
            </a:extLst>
          </p:cNvPr>
          <p:cNvSpPr txBox="1">
            <a:spLocks/>
          </p:cNvSpPr>
          <p:nvPr userDrawn="1"/>
        </p:nvSpPr>
        <p:spPr>
          <a:xfrm>
            <a:off x="1066800" y="1371601"/>
            <a:ext cx="2962275" cy="1974842"/>
          </a:xfrm>
          <a:prstGeom prst="rect">
            <a:avLst/>
          </a:prstGeom>
          <a:noFill/>
        </p:spPr>
        <p:txBody>
          <a:bodyPr vert="horz" lIns="0" tIns="0" rIns="0" bIns="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200"/>
              </a:lnSpc>
            </a:pPr>
            <a:r>
              <a:rPr lang="en-US" sz="4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Safety </a:t>
            </a:r>
            <a:br>
              <a:rPr lang="en-US" sz="4000" b="1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4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Moment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1C7C499E-A9F8-4A07-B925-425EF59ED72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490628" y="624689"/>
            <a:ext cx="7701372" cy="60809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25"/>
            </a:lvl1pPr>
          </a:lstStyle>
          <a:p>
            <a:r>
              <a:rPr lang="en-US" dirty="0"/>
              <a:t>Click icon to add picture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F6682A6-DCC7-444F-BC2B-C8519E3F4C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6801" y="1066800"/>
            <a:ext cx="304801" cy="30480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05869F8-1B01-4453-B10A-4526793D6B0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6800" y="1765274"/>
            <a:ext cx="1534239" cy="228638"/>
          </a:xfrm>
          <a:prstGeom prst="rect">
            <a:avLst/>
          </a:prstGeom>
        </p:spPr>
      </p:pic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F284CE0A-9C49-4F52-9650-92DB30FAB21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66801" y="3733800"/>
            <a:ext cx="2962768" cy="2667000"/>
          </a:xfrm>
          <a:prstGeom prst="rect">
            <a:avLst/>
          </a:prstGeom>
        </p:spPr>
        <p:txBody>
          <a:bodyPr lIns="0" tIns="0" rIns="0" bIns="0"/>
          <a:lstStyle>
            <a:lvl1pPr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B874AAD-988E-45B1-8F75-E55E0F92AB0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4465B0AA-E54A-46C6-862A-213210E48A36}"/>
              </a:ext>
            </a:extLst>
          </p:cNvPr>
          <p:cNvSpPr/>
          <p:nvPr userDrawn="1"/>
        </p:nvSpPr>
        <p:spPr>
          <a:xfrm>
            <a:off x="0" y="6705601"/>
            <a:ext cx="12192000" cy="173998"/>
          </a:xfrm>
          <a:prstGeom prst="rect">
            <a:avLst/>
          </a:prstGeom>
          <a:solidFill>
            <a:srgbClr val="ED7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51964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clusion &amp; Diversity"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1C7C499E-A9F8-4A07-B925-425EF59ED72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490628" y="624688"/>
            <a:ext cx="7701372" cy="623331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25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CD651B2-57F8-432E-B967-073B11E3A9CC}"/>
              </a:ext>
            </a:extLst>
          </p:cNvPr>
          <p:cNvSpPr txBox="1">
            <a:spLocks/>
          </p:cNvSpPr>
          <p:nvPr userDrawn="1"/>
        </p:nvSpPr>
        <p:spPr>
          <a:xfrm>
            <a:off x="1066800" y="1371601"/>
            <a:ext cx="2962275" cy="1974842"/>
          </a:xfrm>
          <a:prstGeom prst="rect">
            <a:avLst/>
          </a:prstGeom>
          <a:noFill/>
        </p:spPr>
        <p:txBody>
          <a:bodyPr vert="horz" lIns="0" tIns="0" rIns="0" bIns="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200"/>
              </a:lnSpc>
            </a:pPr>
            <a:r>
              <a:rPr lang="en-US" sz="4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Inclusion &amp; Diversity </a:t>
            </a:r>
            <a:br>
              <a:rPr lang="en-US" sz="4000" b="1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4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Moment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E208763B-C8E8-4042-971A-AA56D3DBA68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66801" y="3733800"/>
            <a:ext cx="2962768" cy="2667000"/>
          </a:xfrm>
          <a:prstGeom prst="rect">
            <a:avLst/>
          </a:prstGeom>
        </p:spPr>
        <p:txBody>
          <a:bodyPr lIns="0" tIns="0" rIns="0" bIns="0"/>
          <a:lstStyle>
            <a:lvl1pPr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9682462-3AC5-45D3-9D65-B9B344204A4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6801" y="1066800"/>
            <a:ext cx="304800" cy="3048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CA43BDF-D05E-4C72-AA8F-5DAAFC6E282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292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At A Glance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44819F9F-529B-4688-96BD-B28728F58AC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21" y="1066800"/>
            <a:ext cx="11277581" cy="35274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49099E08-5F7F-4492-82F6-DC32A1B6912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4733925"/>
            <a:ext cx="1905000" cy="657225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F29CDFEF-37F5-4879-9359-32060134934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57200" y="5530850"/>
            <a:ext cx="1905000" cy="1174750"/>
          </a:xfrm>
        </p:spPr>
        <p:txBody>
          <a:bodyPr lIns="0" tIns="0" rIns="0" bIns="0"/>
          <a:lstStyle>
            <a:lvl1pPr>
              <a:defRPr sz="1200" i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921450D-7BE8-4C97-BC72-B5A44D7B6D3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800350" y="4733925"/>
            <a:ext cx="1905000" cy="657225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0C6BC6FA-ECFD-46BF-9338-A1A883DF095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800350" y="5530850"/>
            <a:ext cx="1905000" cy="1174750"/>
          </a:xfrm>
        </p:spPr>
        <p:txBody>
          <a:bodyPr lIns="0" tIns="0" rIns="0" bIns="0"/>
          <a:lstStyle>
            <a:lvl1pPr>
              <a:defRPr sz="1200" i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57AA8049-04C1-4A93-8501-ABA07D6070D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143500" y="4733925"/>
            <a:ext cx="1905000" cy="657225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83BD83BD-A1D7-48DB-973C-32D8113AF29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143500" y="5530850"/>
            <a:ext cx="1905000" cy="1174750"/>
          </a:xfrm>
        </p:spPr>
        <p:txBody>
          <a:bodyPr lIns="0" tIns="0" rIns="0" bIns="0"/>
          <a:lstStyle>
            <a:lvl1pPr>
              <a:defRPr sz="1200" i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EAFB6FCE-A5EA-4E5E-A26A-A36193103E6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486650" y="4733925"/>
            <a:ext cx="1905000" cy="657225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14D71C6A-4879-4DED-86B5-2B3299A885F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486650" y="5530850"/>
            <a:ext cx="1905000" cy="1174750"/>
          </a:xfrm>
        </p:spPr>
        <p:txBody>
          <a:bodyPr lIns="0" tIns="0" rIns="0" bIns="0"/>
          <a:lstStyle>
            <a:lvl1pPr>
              <a:defRPr sz="1200" i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47A0E548-617F-47E0-8B2C-FBEFD058329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829801" y="4733925"/>
            <a:ext cx="1905000" cy="657225"/>
          </a:xfrm>
        </p:spPr>
        <p:txBody>
          <a:bodyPr lIns="0" tIns="0" rIns="0" bIns="0" anchor="b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3BC6D36F-0BA1-4419-9773-C50E419732B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9829801" y="5530850"/>
            <a:ext cx="1905000" cy="1174750"/>
          </a:xfrm>
        </p:spPr>
        <p:txBody>
          <a:bodyPr lIns="0" tIns="0" rIns="0" bIns="0"/>
          <a:lstStyle>
            <a:lvl1pPr>
              <a:defRPr sz="1200" i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44AB57-12B8-475B-9D51-C2C4439E8FCE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192896-65D0-40C9-9564-2D2D6D3E76B9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296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At A Glance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5AE04E-58A7-45E7-9A32-4B322D7B90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49099E08-5F7F-4492-82F6-DC32A1B6912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14724" y="1587408"/>
            <a:ext cx="2581276" cy="6572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F29CDFEF-37F5-4879-9359-32060134934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514724" y="2384333"/>
            <a:ext cx="2581276" cy="1422418"/>
          </a:xfrm>
        </p:spPr>
        <p:txBody>
          <a:bodyPr lIns="0" tIns="0" rIns="0" bIns="0"/>
          <a:lstStyle>
            <a:lvl1pPr>
              <a:defRPr sz="1200" i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9BF1FE0-3368-4FAF-8B24-24FFA124688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1066800" y="1596954"/>
            <a:ext cx="2209797" cy="220979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0" name="Text Placeholder 8">
            <a:extLst>
              <a:ext uri="{FF2B5EF4-FFF2-40B4-BE49-F238E27FC236}">
                <a16:creationId xmlns:a16="http://schemas.microsoft.com/office/drawing/2014/main" id="{AEB8279A-3DF8-4A7C-8D69-A02C906A474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514724" y="4181457"/>
            <a:ext cx="2581276" cy="6572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E1B394B2-159A-461A-8D78-214CC9D97E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3514724" y="4978382"/>
            <a:ext cx="2581276" cy="1422418"/>
          </a:xfrm>
        </p:spPr>
        <p:txBody>
          <a:bodyPr lIns="0" tIns="0" rIns="0" bIns="0"/>
          <a:lstStyle>
            <a:lvl1pPr>
              <a:defRPr sz="1200" i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Picture Placeholder 4">
            <a:extLst>
              <a:ext uri="{FF2B5EF4-FFF2-40B4-BE49-F238E27FC236}">
                <a16:creationId xmlns:a16="http://schemas.microsoft.com/office/drawing/2014/main" id="{9A9C0B5B-6AB8-4937-996E-0C7F4588904D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1066800" y="4191003"/>
            <a:ext cx="2209797" cy="220979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55241A35-7BE1-46DC-B173-FA928A6C20B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153525" y="1587408"/>
            <a:ext cx="2581275" cy="6572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6E76E35B-45D4-4740-BC9A-A507ABC08A0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9153525" y="2384333"/>
            <a:ext cx="2581275" cy="1422418"/>
          </a:xfrm>
        </p:spPr>
        <p:txBody>
          <a:bodyPr lIns="0" tIns="0" rIns="0" bIns="0"/>
          <a:lstStyle>
            <a:lvl1pPr>
              <a:defRPr sz="1200" i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Picture Placeholder 4">
            <a:extLst>
              <a:ext uri="{FF2B5EF4-FFF2-40B4-BE49-F238E27FC236}">
                <a16:creationId xmlns:a16="http://schemas.microsoft.com/office/drawing/2014/main" id="{1283C145-F66F-43A3-8BC0-5DC8B711AC1C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705601" y="1596954"/>
            <a:ext cx="2209797" cy="220979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4B6CD1C4-38E7-4B97-A027-97E0DD5CB27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153525" y="4181457"/>
            <a:ext cx="2581275" cy="657225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200" b="1">
                <a:latin typeface="+mn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5B92C89F-6BA2-4F4E-B767-F2E9ACAAB9F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9153525" y="4978382"/>
            <a:ext cx="2581275" cy="1422418"/>
          </a:xfrm>
        </p:spPr>
        <p:txBody>
          <a:bodyPr lIns="0" tIns="0" rIns="0" bIns="0"/>
          <a:lstStyle>
            <a:lvl1pPr>
              <a:defRPr sz="1200" i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Picture Placeholder 4">
            <a:extLst>
              <a:ext uri="{FF2B5EF4-FFF2-40B4-BE49-F238E27FC236}">
                <a16:creationId xmlns:a16="http://schemas.microsoft.com/office/drawing/2014/main" id="{5A755C51-FFE2-4C8E-80B4-43AD6AD27F76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6705601" y="4191003"/>
            <a:ext cx="2209797" cy="220979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9BED114-D654-41EA-9F9D-8F2D466D08B5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1066800" y="762000"/>
            <a:ext cx="10668000" cy="609600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3600" b="1">
                <a:latin typeface="+mj-lt"/>
              </a:defRPr>
            </a:lvl1pPr>
            <a:lvl2pPr>
              <a:defRPr b="1">
                <a:latin typeface="+mj-lt"/>
              </a:defRPr>
            </a:lvl2pPr>
            <a:lvl3pPr>
              <a:defRPr b="1">
                <a:latin typeface="+mj-lt"/>
              </a:defRPr>
            </a:lvl3pPr>
            <a:lvl4pPr>
              <a:defRPr b="1">
                <a:latin typeface="+mj-lt"/>
              </a:defRPr>
            </a:lvl4pPr>
            <a:lvl5pPr>
              <a:defRPr b="1"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4DDD1D-A03B-4820-A5F2-6E9BD4780583}"/>
              </a:ext>
            </a:extLst>
          </p:cNvPr>
          <p:cNvSpPr>
            <a:spLocks noGrp="1"/>
          </p:cNvSpPr>
          <p:nvPr>
            <p:ph type="ftr" sz="quarter" idx="3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8A0736-A6B5-42D0-8D65-C1BB31FF2553}"/>
              </a:ext>
            </a:extLst>
          </p:cNvPr>
          <p:cNvSpPr>
            <a:spLocks noGrp="1"/>
          </p:cNvSpPr>
          <p:nvPr>
            <p:ph type="sldNum" sz="quarter" idx="34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424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48.xml"/><Relationship Id="rId18" Type="http://schemas.openxmlformats.org/officeDocument/2006/relationships/slideLayout" Target="../slideLayouts/slideLayout53.xml"/><Relationship Id="rId26" Type="http://schemas.openxmlformats.org/officeDocument/2006/relationships/slideLayout" Target="../slideLayouts/slideLayout61.xml"/><Relationship Id="rId39" Type="http://schemas.openxmlformats.org/officeDocument/2006/relationships/image" Target="../media/image1.png"/><Relationship Id="rId21" Type="http://schemas.openxmlformats.org/officeDocument/2006/relationships/slideLayout" Target="../slideLayouts/slideLayout56.xml"/><Relationship Id="rId34" Type="http://schemas.openxmlformats.org/officeDocument/2006/relationships/slideLayout" Target="../slideLayouts/slideLayout69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17" Type="http://schemas.openxmlformats.org/officeDocument/2006/relationships/slideLayout" Target="../slideLayouts/slideLayout52.xml"/><Relationship Id="rId25" Type="http://schemas.openxmlformats.org/officeDocument/2006/relationships/slideLayout" Target="../slideLayouts/slideLayout60.xml"/><Relationship Id="rId33" Type="http://schemas.openxmlformats.org/officeDocument/2006/relationships/slideLayout" Target="../slideLayouts/slideLayout68.xml"/><Relationship Id="rId38" Type="http://schemas.openxmlformats.org/officeDocument/2006/relationships/theme" Target="../theme/theme2.xml"/><Relationship Id="rId2" Type="http://schemas.openxmlformats.org/officeDocument/2006/relationships/slideLayout" Target="../slideLayouts/slideLayout37.xml"/><Relationship Id="rId16" Type="http://schemas.openxmlformats.org/officeDocument/2006/relationships/slideLayout" Target="../slideLayouts/slideLayout51.xml"/><Relationship Id="rId20" Type="http://schemas.openxmlformats.org/officeDocument/2006/relationships/slideLayout" Target="../slideLayouts/slideLayout55.xml"/><Relationship Id="rId29" Type="http://schemas.openxmlformats.org/officeDocument/2006/relationships/slideLayout" Target="../slideLayouts/slideLayout64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24" Type="http://schemas.openxmlformats.org/officeDocument/2006/relationships/slideLayout" Target="../slideLayouts/slideLayout59.xml"/><Relationship Id="rId32" Type="http://schemas.openxmlformats.org/officeDocument/2006/relationships/slideLayout" Target="../slideLayouts/slideLayout67.xml"/><Relationship Id="rId37" Type="http://schemas.openxmlformats.org/officeDocument/2006/relationships/slideLayout" Target="../slideLayouts/slideLayout72.xml"/><Relationship Id="rId5" Type="http://schemas.openxmlformats.org/officeDocument/2006/relationships/slideLayout" Target="../slideLayouts/slideLayout40.xml"/><Relationship Id="rId15" Type="http://schemas.openxmlformats.org/officeDocument/2006/relationships/slideLayout" Target="../slideLayouts/slideLayout50.xml"/><Relationship Id="rId23" Type="http://schemas.openxmlformats.org/officeDocument/2006/relationships/slideLayout" Target="../slideLayouts/slideLayout58.xml"/><Relationship Id="rId28" Type="http://schemas.openxmlformats.org/officeDocument/2006/relationships/slideLayout" Target="../slideLayouts/slideLayout63.xml"/><Relationship Id="rId36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45.xml"/><Relationship Id="rId19" Type="http://schemas.openxmlformats.org/officeDocument/2006/relationships/slideLayout" Target="../slideLayouts/slideLayout54.xml"/><Relationship Id="rId31" Type="http://schemas.openxmlformats.org/officeDocument/2006/relationships/slideLayout" Target="../slideLayouts/slideLayout66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slideLayout" Target="../slideLayouts/slideLayout49.xml"/><Relationship Id="rId22" Type="http://schemas.openxmlformats.org/officeDocument/2006/relationships/slideLayout" Target="../slideLayouts/slideLayout57.xml"/><Relationship Id="rId27" Type="http://schemas.openxmlformats.org/officeDocument/2006/relationships/slideLayout" Target="../slideLayouts/slideLayout62.xml"/><Relationship Id="rId30" Type="http://schemas.openxmlformats.org/officeDocument/2006/relationships/slideLayout" Target="../slideLayouts/slideLayout65.xml"/><Relationship Id="rId35" Type="http://schemas.openxmlformats.org/officeDocument/2006/relationships/slideLayout" Target="../slideLayouts/slideLayout70.xml"/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5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5" Type="http://schemas.openxmlformats.org/officeDocument/2006/relationships/image" Target="../media/image1.pn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1066800"/>
            <a:ext cx="10058400" cy="427038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798659"/>
            <a:ext cx="10058400" cy="46021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38B1903-3A64-483A-9B40-A7A936E1976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62DE4E-2E23-4802-83AA-DAA99534B3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66800" y="152400"/>
            <a:ext cx="10058400" cy="30479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900" cap="all" spc="300" baseline="0">
                <a:solidFill>
                  <a:srgbClr val="22222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48869B-2AD7-49CA-80C0-017F6BD2AD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34801" y="152401"/>
            <a:ext cx="304799" cy="30479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rgbClr val="222222"/>
                </a:solidFill>
              </a:defRPr>
            </a:lvl1pPr>
          </a:lstStyle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5D6FEFE-AB1D-4917-9B17-2EA69ACBD8BF}"/>
              </a:ext>
            </a:extLst>
          </p:cNvPr>
          <p:cNvCxnSpPr/>
          <p:nvPr userDrawn="1"/>
        </p:nvCxnSpPr>
        <p:spPr>
          <a:xfrm>
            <a:off x="0" y="609600"/>
            <a:ext cx="12192000" cy="0"/>
          </a:xfrm>
          <a:prstGeom prst="line">
            <a:avLst/>
          </a:prstGeom>
          <a:ln w="6350">
            <a:solidFill>
              <a:srgbClr val="22222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843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0" r:id="rId2"/>
    <p:sldLayoutId id="2147483712" r:id="rId3"/>
    <p:sldLayoutId id="2147483714" r:id="rId4"/>
    <p:sldLayoutId id="2147483713" r:id="rId5"/>
    <p:sldLayoutId id="2147483715" r:id="rId6"/>
    <p:sldLayoutId id="2147483771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72" r:id="rId14"/>
    <p:sldLayoutId id="2147483722" r:id="rId15"/>
    <p:sldLayoutId id="2147483725" r:id="rId16"/>
    <p:sldLayoutId id="2147483728" r:id="rId17"/>
    <p:sldLayoutId id="2147483729" r:id="rId18"/>
    <p:sldLayoutId id="2147483731" r:id="rId19"/>
    <p:sldLayoutId id="2147483732" r:id="rId20"/>
    <p:sldLayoutId id="2147483808" r:id="rId21"/>
    <p:sldLayoutId id="2147483807" r:id="rId22"/>
    <p:sldLayoutId id="2147483734" r:id="rId23"/>
    <p:sldLayoutId id="2147483735" r:id="rId24"/>
    <p:sldLayoutId id="2147483760" r:id="rId25"/>
    <p:sldLayoutId id="2147483761" r:id="rId26"/>
    <p:sldLayoutId id="2147483762" r:id="rId27"/>
    <p:sldLayoutId id="2147483763" r:id="rId28"/>
    <p:sldLayoutId id="2147483764" r:id="rId29"/>
    <p:sldLayoutId id="2147483765" r:id="rId30"/>
    <p:sldLayoutId id="2147483766" r:id="rId31"/>
    <p:sldLayoutId id="2147483767" r:id="rId32"/>
    <p:sldLayoutId id="2147483768" r:id="rId33"/>
    <p:sldLayoutId id="2147483769" r:id="rId34"/>
    <p:sldLayoutId id="2147483770" r:id="rId35"/>
  </p:sldLayoutIdLst>
  <p:hf hdr="0" dt="0"/>
  <p:txStyles>
    <p:titleStyle>
      <a:lvl1pPr algn="l" defTabSz="685800" rtl="0" eaLnBrk="1" latinLnBrk="0" hangingPunct="1">
        <a:spcBef>
          <a:spcPct val="0"/>
        </a:spcBef>
        <a:buNone/>
        <a:defRPr sz="3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spcBef>
          <a:spcPct val="20000"/>
        </a:spcBef>
        <a:buFontTx/>
        <a:buNone/>
        <a:defRPr sz="1600" kern="1200">
          <a:solidFill>
            <a:srgbClr val="222222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rgbClr val="222222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rgbClr val="222222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96">
          <p15:clr>
            <a:srgbClr val="F26B43"/>
          </p15:clr>
        </p15:guide>
        <p15:guide id="3" pos="7584">
          <p15:clr>
            <a:srgbClr val="F26B43"/>
          </p15:clr>
        </p15:guide>
        <p15:guide id="4" pos="384">
          <p15:clr>
            <a:srgbClr val="F26B43"/>
          </p15:clr>
        </p15:guide>
        <p15:guide id="5" pos="7296" userDrawn="1">
          <p15:clr>
            <a:srgbClr val="F26B43"/>
          </p15:clr>
        </p15:guide>
        <p15:guide id="6" orient="horz" pos="480">
          <p15:clr>
            <a:srgbClr val="F26B43"/>
          </p15:clr>
        </p15:guide>
        <p15:guide id="7" orient="horz" pos="4224">
          <p15:clr>
            <a:srgbClr val="F26B43"/>
          </p15:clr>
        </p15:guide>
        <p15:guide id="8" pos="288">
          <p15:clr>
            <a:srgbClr val="F26B43"/>
          </p15:clr>
        </p15:guide>
        <p15:guide id="9" orient="horz" pos="288">
          <p15:clr>
            <a:srgbClr val="F26B43"/>
          </p15:clr>
        </p15:guide>
        <p15:guide id="10" pos="7392">
          <p15:clr>
            <a:srgbClr val="F26B43"/>
          </p15:clr>
        </p15:guide>
        <p15:guide id="11" orient="horz" pos="96">
          <p15:clr>
            <a:srgbClr val="F26B43"/>
          </p15:clr>
        </p15:guide>
        <p15:guide id="12" orient="horz" pos="384">
          <p15:clr>
            <a:srgbClr val="F26B43"/>
          </p15:clr>
        </p15:guide>
        <p15:guide id="13" orient="horz" pos="4032">
          <p15:clr>
            <a:srgbClr val="F26B43"/>
          </p15:clr>
        </p15:guide>
        <p15:guide id="14" orient="horz" pos="672">
          <p15:clr>
            <a:srgbClr val="F26B43"/>
          </p15:clr>
        </p15:guide>
        <p15:guide id="15" pos="480">
          <p15:clr>
            <a:srgbClr val="F26B43"/>
          </p15:clr>
        </p15:guide>
        <p15:guide id="16" pos="7200">
          <p15:clr>
            <a:srgbClr val="F26B43"/>
          </p15:clr>
        </p15:guide>
        <p15:guide id="17" pos="672">
          <p15:clr>
            <a:srgbClr val="F26B43"/>
          </p15:clr>
        </p15:guide>
        <p15:guide id="18" pos="7008">
          <p15:clr>
            <a:srgbClr val="F26B43"/>
          </p15:clr>
        </p15:guide>
        <p15:guide id="20" pos="3744">
          <p15:clr>
            <a:srgbClr val="F26B43"/>
          </p15:clr>
        </p15:guide>
        <p15:guide id="21" pos="3936">
          <p15:clr>
            <a:srgbClr val="F26B43"/>
          </p15:clr>
        </p15:guide>
        <p15:guide id="22" orient="horz" pos="2160">
          <p15:clr>
            <a:srgbClr val="F26B43"/>
          </p15:clr>
        </p15:guide>
        <p15:guide id="23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1066800"/>
            <a:ext cx="10058400" cy="427038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798659"/>
            <a:ext cx="10058400" cy="46021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38B1903-3A64-483A-9B40-A7A936E19763}"/>
              </a:ext>
            </a:extLst>
          </p:cNvPr>
          <p:cNvPicPr>
            <a:picLocks noChangeAspect="1"/>
          </p:cNvPicPr>
          <p:nvPr userDrawn="1"/>
        </p:nvPicPr>
        <p:blipFill>
          <a:blip r:embed="rId3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62DE4E-2E23-4802-83AA-DAA99534B3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66800" y="152400"/>
            <a:ext cx="10058400" cy="30479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900" cap="all" spc="300" baseline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48869B-2AD7-49CA-80C0-017F6BD2AD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34801" y="152401"/>
            <a:ext cx="304799" cy="30479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DD01415F-5F32-4771-AE74-55868ADB41C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5D6FEFE-AB1D-4917-9B17-2EA69ACBD8BF}"/>
              </a:ext>
            </a:extLst>
          </p:cNvPr>
          <p:cNvCxnSpPr/>
          <p:nvPr userDrawn="1"/>
        </p:nvCxnSpPr>
        <p:spPr>
          <a:xfrm>
            <a:off x="0" y="609600"/>
            <a:ext cx="12192000" cy="0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7845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85" r:id="rId12"/>
    <p:sldLayoutId id="2147483786" r:id="rId13"/>
    <p:sldLayoutId id="2147483787" r:id="rId14"/>
    <p:sldLayoutId id="2147483788" r:id="rId15"/>
    <p:sldLayoutId id="2147483753" r:id="rId16"/>
    <p:sldLayoutId id="2147483790" r:id="rId17"/>
    <p:sldLayoutId id="2147483759" r:id="rId18"/>
    <p:sldLayoutId id="2147483792" r:id="rId19"/>
    <p:sldLayoutId id="2147483793" r:id="rId20"/>
    <p:sldLayoutId id="2147483739" r:id="rId21"/>
    <p:sldLayoutId id="2147483752" r:id="rId22"/>
    <p:sldLayoutId id="2147483794" r:id="rId23"/>
    <p:sldLayoutId id="2147483795" r:id="rId24"/>
    <p:sldLayoutId id="2147483796" r:id="rId25"/>
    <p:sldLayoutId id="2147483797" r:id="rId26"/>
    <p:sldLayoutId id="2147483798" r:id="rId27"/>
    <p:sldLayoutId id="2147483799" r:id="rId28"/>
    <p:sldLayoutId id="2147483800" r:id="rId29"/>
    <p:sldLayoutId id="2147483801" r:id="rId30"/>
    <p:sldLayoutId id="2147483802" r:id="rId31"/>
    <p:sldLayoutId id="2147483803" r:id="rId32"/>
    <p:sldLayoutId id="2147483804" r:id="rId33"/>
    <p:sldLayoutId id="2147483805" r:id="rId34"/>
    <p:sldLayoutId id="2147483806" r:id="rId35"/>
    <p:sldLayoutId id="2147483809" r:id="rId36"/>
    <p:sldLayoutId id="2147483811" r:id="rId37"/>
  </p:sldLayoutIdLst>
  <p:hf hdr="0" dt="0"/>
  <p:txStyles>
    <p:titleStyle>
      <a:lvl1pPr algn="l" defTabSz="685800" rtl="0" eaLnBrk="1" latinLnBrk="0" hangingPunct="1">
        <a:spcBef>
          <a:spcPct val="0"/>
        </a:spcBef>
        <a:buNone/>
        <a:defRPr sz="30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spcBef>
          <a:spcPct val="20000"/>
        </a:spcBef>
        <a:buFontTx/>
        <a:buNone/>
        <a:defRPr sz="1600" kern="1200">
          <a:solidFill>
            <a:schemeClr val="bg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96">
          <p15:clr>
            <a:srgbClr val="F26B43"/>
          </p15:clr>
        </p15:guide>
        <p15:guide id="3" pos="7584">
          <p15:clr>
            <a:srgbClr val="F26B43"/>
          </p15:clr>
        </p15:guide>
        <p15:guide id="4" pos="384">
          <p15:clr>
            <a:srgbClr val="F26B43"/>
          </p15:clr>
        </p15:guide>
        <p15:guide id="5" pos="7296">
          <p15:clr>
            <a:srgbClr val="F26B43"/>
          </p15:clr>
        </p15:guide>
        <p15:guide id="6" orient="horz" pos="480">
          <p15:clr>
            <a:srgbClr val="F26B43"/>
          </p15:clr>
        </p15:guide>
        <p15:guide id="7" orient="horz" pos="4224">
          <p15:clr>
            <a:srgbClr val="F26B43"/>
          </p15:clr>
        </p15:guide>
        <p15:guide id="8" pos="288">
          <p15:clr>
            <a:srgbClr val="F26B43"/>
          </p15:clr>
        </p15:guide>
        <p15:guide id="9" orient="horz" pos="288">
          <p15:clr>
            <a:srgbClr val="F26B43"/>
          </p15:clr>
        </p15:guide>
        <p15:guide id="10" pos="7392">
          <p15:clr>
            <a:srgbClr val="F26B43"/>
          </p15:clr>
        </p15:guide>
        <p15:guide id="11" orient="horz" pos="96">
          <p15:clr>
            <a:srgbClr val="F26B43"/>
          </p15:clr>
        </p15:guide>
        <p15:guide id="12" orient="horz" pos="384">
          <p15:clr>
            <a:srgbClr val="F26B43"/>
          </p15:clr>
        </p15:guide>
        <p15:guide id="13" orient="horz" pos="4032">
          <p15:clr>
            <a:srgbClr val="F26B43"/>
          </p15:clr>
        </p15:guide>
        <p15:guide id="14" orient="horz" pos="672">
          <p15:clr>
            <a:srgbClr val="F26B43"/>
          </p15:clr>
        </p15:guide>
        <p15:guide id="15" pos="480">
          <p15:clr>
            <a:srgbClr val="F26B43"/>
          </p15:clr>
        </p15:guide>
        <p15:guide id="16" pos="7200">
          <p15:clr>
            <a:srgbClr val="F26B43"/>
          </p15:clr>
        </p15:guide>
        <p15:guide id="17" pos="672">
          <p15:clr>
            <a:srgbClr val="F26B43"/>
          </p15:clr>
        </p15:guide>
        <p15:guide id="18" pos="7008">
          <p15:clr>
            <a:srgbClr val="F26B43"/>
          </p15:clr>
        </p15:guide>
        <p15:guide id="20" pos="3744">
          <p15:clr>
            <a:srgbClr val="F26B43"/>
          </p15:clr>
        </p15:guide>
        <p15:guide id="21" pos="3936">
          <p15:clr>
            <a:srgbClr val="F26B43"/>
          </p15:clr>
        </p15:guide>
        <p15:guide id="22" orient="horz" pos="2160">
          <p15:clr>
            <a:srgbClr val="F26B43"/>
          </p15:clr>
        </p15:guide>
        <p15:guide id="23" pos="3840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7">
            <a:extLst>
              <a:ext uri="{FF2B5EF4-FFF2-40B4-BE49-F238E27FC236}">
                <a16:creationId xmlns:a16="http://schemas.microsoft.com/office/drawing/2014/main" id="{BD0B1EF9-7323-455D-BB73-D597CAD169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66800" y="152376"/>
            <a:ext cx="10058398" cy="30479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900" cap="all" spc="3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629A1EF-3039-4DDC-A1E3-045DBEFEB007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96EC493-D902-4FA4-9E09-D4E64EAFCD31}"/>
              </a:ext>
            </a:extLst>
          </p:cNvPr>
          <p:cNvCxnSpPr/>
          <p:nvPr userDrawn="1"/>
        </p:nvCxnSpPr>
        <p:spPr>
          <a:xfrm>
            <a:off x="0" y="609600"/>
            <a:ext cx="12192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3966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6" r:id="rId2"/>
    <p:sldLayoutId id="2147483687" r:id="rId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88" userDrawn="1">
          <p15:clr>
            <a:srgbClr val="F26B43"/>
          </p15:clr>
        </p15:guide>
        <p15:guide id="2" orient="horz" pos="96" userDrawn="1">
          <p15:clr>
            <a:srgbClr val="F26B43"/>
          </p15:clr>
        </p15:guide>
        <p15:guide id="3" orient="horz" pos="480" userDrawn="1">
          <p15:clr>
            <a:srgbClr val="F26B43"/>
          </p15:clr>
        </p15:guide>
        <p15:guide id="4" orient="horz" pos="672" userDrawn="1">
          <p15:clr>
            <a:srgbClr val="F26B43"/>
          </p15:clr>
        </p15:guide>
        <p15:guide id="5" pos="96" userDrawn="1">
          <p15:clr>
            <a:srgbClr val="F26B43"/>
          </p15:clr>
        </p15:guide>
        <p15:guide id="6" pos="288" userDrawn="1">
          <p15:clr>
            <a:srgbClr val="F26B43"/>
          </p15:clr>
        </p15:guide>
        <p15:guide id="7" pos="384" userDrawn="1">
          <p15:clr>
            <a:srgbClr val="F26B43"/>
          </p15:clr>
        </p15:guide>
        <p15:guide id="8" pos="480" userDrawn="1">
          <p15:clr>
            <a:srgbClr val="F26B43"/>
          </p15:clr>
        </p15:guide>
        <p15:guide id="9" orient="horz" pos="384" userDrawn="1">
          <p15:clr>
            <a:srgbClr val="F26B43"/>
          </p15:clr>
        </p15:guide>
        <p15:guide id="10" orient="horz" pos="4032" userDrawn="1">
          <p15:clr>
            <a:srgbClr val="F26B43"/>
          </p15:clr>
        </p15:guide>
        <p15:guide id="11" orient="horz" pos="4224" userDrawn="1">
          <p15:clr>
            <a:srgbClr val="F26B43"/>
          </p15:clr>
        </p15:guide>
        <p15:guide id="12" pos="7200" userDrawn="1">
          <p15:clr>
            <a:srgbClr val="F26B43"/>
          </p15:clr>
        </p15:guide>
        <p15:guide id="13" pos="7296" userDrawn="1">
          <p15:clr>
            <a:srgbClr val="F26B43"/>
          </p15:clr>
        </p15:guide>
        <p15:guide id="14" pos="7392" userDrawn="1">
          <p15:clr>
            <a:srgbClr val="F26B43"/>
          </p15:clr>
        </p15:guide>
        <p15:guide id="15" pos="7584" userDrawn="1">
          <p15:clr>
            <a:srgbClr val="F26B43"/>
          </p15:clr>
        </p15:guide>
        <p15:guide id="16" pos="672" userDrawn="1">
          <p15:clr>
            <a:srgbClr val="F26B43"/>
          </p15:clr>
        </p15:guide>
        <p15:guide id="17" pos="7008" userDrawn="1">
          <p15:clr>
            <a:srgbClr val="F26B43"/>
          </p15:clr>
        </p15:guide>
        <p15:guide id="18" pos="3744" userDrawn="1">
          <p15:clr>
            <a:srgbClr val="F26B43"/>
          </p15:clr>
        </p15:guide>
        <p15:guide id="19" orient="horz" pos="2160" userDrawn="1">
          <p15:clr>
            <a:srgbClr val="F26B43"/>
          </p15:clr>
        </p15:guide>
        <p15:guide id="21" pos="3940" userDrawn="1">
          <p15:clr>
            <a:srgbClr val="F26B43"/>
          </p15:clr>
        </p15:guide>
        <p15:guide id="2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7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1.xml"/><Relationship Id="rId4" Type="http://schemas.openxmlformats.org/officeDocument/2006/relationships/image" Target="../media/image20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E9EE9D-2158-4FC7-A7EC-5B5719958A3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D01415F-5F32-4771-AE74-55868ADB41CE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7C44B6C-DC43-424A-BCC9-90FDC8C32A76}"/>
              </a:ext>
            </a:extLst>
          </p:cNvPr>
          <p:cNvSpPr txBox="1"/>
          <p:nvPr/>
        </p:nvSpPr>
        <p:spPr>
          <a:xfrm>
            <a:off x="914400" y="2317394"/>
            <a:ext cx="10564756" cy="1461287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ctr"/>
            <a:r>
              <a:rPr lang="en-CA" sz="4000" b="1" dirty="0">
                <a:solidFill>
                  <a:schemeClr val="bg1"/>
                </a:solidFill>
                <a:latin typeface="+mj-lt"/>
              </a:rPr>
              <a:t>Town of Maynard</a:t>
            </a:r>
          </a:p>
          <a:p>
            <a:pPr algn="ctr"/>
            <a:r>
              <a:rPr lang="en-CA" sz="4000" b="1" dirty="0">
                <a:solidFill>
                  <a:schemeClr val="bg1"/>
                </a:solidFill>
                <a:latin typeface="+mj-lt"/>
              </a:rPr>
              <a:t>Water &amp; Sewer Rates FY 2024</a:t>
            </a:r>
            <a:endParaRPr lang="en-US" sz="4000" b="1" dirty="0">
              <a:latin typeface="+mj-lt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9B2FD01-6EF3-4734-8CC0-7852CFFC81AA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896" y="5918185"/>
            <a:ext cx="1997830" cy="53087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C52F38D-EF96-4493-AF57-45C3280FF776}"/>
              </a:ext>
            </a:extLst>
          </p:cNvPr>
          <p:cNvSpPr txBox="1"/>
          <p:nvPr/>
        </p:nvSpPr>
        <p:spPr>
          <a:xfrm>
            <a:off x="742384" y="5120531"/>
            <a:ext cx="107367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ED7000"/>
                </a:solidFill>
                <a:latin typeface="+mj-lt"/>
              </a:rPr>
              <a:t>March 7, 2023</a:t>
            </a:r>
          </a:p>
        </p:txBody>
      </p:sp>
    </p:spTree>
    <p:extLst>
      <p:ext uri="{BB962C8B-B14F-4D97-AF65-F5344CB8AC3E}">
        <p14:creationId xmlns:p14="http://schemas.microsoft.com/office/powerpoint/2010/main" val="4104991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62717" y="146028"/>
            <a:ext cx="9069303" cy="816924"/>
          </a:xfrm>
        </p:spPr>
        <p:txBody>
          <a:bodyPr>
            <a:normAutofit/>
          </a:bodyPr>
          <a:lstStyle/>
          <a:p>
            <a:r>
              <a:rPr lang="en-US" sz="2900" dirty="0">
                <a:solidFill>
                  <a:schemeClr val="bg1"/>
                </a:solidFill>
                <a:ea typeface="+mn-ea"/>
                <a:cs typeface="+mn-cs"/>
              </a:rPr>
              <a:t>Scenario 1A – 7% Across All Water Rates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DF0DFF-57C4-4FD2-9A80-03114ADEB54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B17E3DF-F9D2-38C9-30B8-5EFA4FD414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8726" y="843534"/>
            <a:ext cx="8194548" cy="5856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59541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62717" y="146028"/>
            <a:ext cx="9069303" cy="816924"/>
          </a:xfrm>
        </p:spPr>
        <p:txBody>
          <a:bodyPr>
            <a:normAutofit/>
          </a:bodyPr>
          <a:lstStyle/>
          <a:p>
            <a:r>
              <a:rPr lang="en-US" sz="2900" dirty="0">
                <a:solidFill>
                  <a:schemeClr val="bg1"/>
                </a:solidFill>
                <a:ea typeface="+mn-ea"/>
                <a:cs typeface="+mn-cs"/>
              </a:rPr>
              <a:t>Scenario 1A – Combined Water &amp; Sewer Impacts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DF0DFF-57C4-4FD2-9A80-03114ADEB54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6C398C0-9945-5243-3C74-6DAEC3AE8D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5906" y="980694"/>
            <a:ext cx="7600188" cy="4896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99627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62717" y="146028"/>
            <a:ext cx="11213466" cy="816924"/>
          </a:xfrm>
        </p:spPr>
        <p:txBody>
          <a:bodyPr>
            <a:normAutofit/>
          </a:bodyPr>
          <a:lstStyle/>
          <a:p>
            <a:r>
              <a:rPr lang="en-US" sz="2900" dirty="0">
                <a:solidFill>
                  <a:schemeClr val="bg1"/>
                </a:solidFill>
                <a:ea typeface="+mn-ea"/>
                <a:cs typeface="+mn-cs"/>
              </a:rPr>
              <a:t>Scenario 2A – Revenue Recovered from Minimum &amp; High Tiers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DF0DFF-57C4-4FD2-9A80-03114ADEB54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4FECD65-3741-90D1-7BEC-1E539B5EEB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8726" y="814959"/>
            <a:ext cx="8194548" cy="5856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1995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62717" y="146028"/>
            <a:ext cx="9069303" cy="816924"/>
          </a:xfrm>
        </p:spPr>
        <p:txBody>
          <a:bodyPr>
            <a:normAutofit/>
          </a:bodyPr>
          <a:lstStyle/>
          <a:p>
            <a:r>
              <a:rPr lang="en-US" sz="2900" dirty="0">
                <a:solidFill>
                  <a:schemeClr val="bg1"/>
                </a:solidFill>
                <a:ea typeface="+mn-ea"/>
                <a:cs typeface="+mn-cs"/>
              </a:rPr>
              <a:t>Scenario 2A – Combined Water &amp; Sewer Impacts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DF0DFF-57C4-4FD2-9A80-03114ADEB54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00B4D71-E30E-C662-F6C6-A9E1BF8FA1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5906" y="980694"/>
            <a:ext cx="7600188" cy="4896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66941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62717" y="146028"/>
            <a:ext cx="9069303" cy="816924"/>
          </a:xfrm>
        </p:spPr>
        <p:txBody>
          <a:bodyPr>
            <a:normAutofit/>
          </a:bodyPr>
          <a:lstStyle/>
          <a:p>
            <a:r>
              <a:rPr lang="en-US" sz="2900" dirty="0">
                <a:solidFill>
                  <a:schemeClr val="bg1"/>
                </a:solidFill>
                <a:ea typeface="+mn-ea"/>
                <a:cs typeface="+mn-cs"/>
              </a:rPr>
              <a:t>Scenario 2B – 9% Across All Water Rates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DF0DFF-57C4-4FD2-9A80-03114ADEB54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714BF0A-7BB0-1214-1682-8CE6F8B40C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8726" y="748284"/>
            <a:ext cx="8194548" cy="5856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54751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62717" y="146028"/>
            <a:ext cx="9069303" cy="816924"/>
          </a:xfrm>
        </p:spPr>
        <p:txBody>
          <a:bodyPr>
            <a:normAutofit/>
          </a:bodyPr>
          <a:lstStyle/>
          <a:p>
            <a:r>
              <a:rPr lang="en-US" sz="2900" dirty="0">
                <a:solidFill>
                  <a:schemeClr val="bg1"/>
                </a:solidFill>
                <a:ea typeface="+mn-ea"/>
                <a:cs typeface="+mn-cs"/>
              </a:rPr>
              <a:t>Scenario 2B – Combined Water &amp; Sewer Impacts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DF0DFF-57C4-4FD2-9A80-03114ADEB54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F57CC8F-274B-6FE0-40CE-15F73658CD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5906" y="980694"/>
            <a:ext cx="7600188" cy="4896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1608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62717" y="146028"/>
            <a:ext cx="9069303" cy="816924"/>
          </a:xfrm>
        </p:spPr>
        <p:txBody>
          <a:bodyPr>
            <a:normAutofit/>
          </a:bodyPr>
          <a:lstStyle/>
          <a:p>
            <a:r>
              <a:rPr lang="en-US" sz="2900" dirty="0">
                <a:solidFill>
                  <a:schemeClr val="bg1"/>
                </a:solidFill>
                <a:ea typeface="+mn-ea"/>
                <a:cs typeface="+mn-cs"/>
              </a:rPr>
              <a:t>Summary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DF0DFF-57C4-4FD2-9A80-03114ADEB54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124D1B17-F019-2B51-8BCE-8B16FA3ED4CE}"/>
              </a:ext>
            </a:extLst>
          </p:cNvPr>
          <p:cNvSpPr txBox="1">
            <a:spLocks/>
          </p:cNvSpPr>
          <p:nvPr/>
        </p:nvSpPr>
        <p:spPr>
          <a:xfrm>
            <a:off x="186813" y="1104277"/>
            <a:ext cx="12328348" cy="4921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b="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‒"/>
              <a:defRPr sz="2000" b="0" kern="12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b="0" 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60388" lvl="1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defRPr/>
            </a:pPr>
            <a:r>
              <a:rPr lang="en-US" dirty="0">
                <a:solidFill>
                  <a:schemeClr val="bg1"/>
                </a:solidFill>
                <a:latin typeface="+mn-lt"/>
                <a:cs typeface="+mn-cs"/>
              </a:rPr>
              <a:t>Higher pressure on water fund due to indirect cost allocation and new debt service</a:t>
            </a:r>
          </a:p>
          <a:p>
            <a:pPr marL="560388" lvl="1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defRPr/>
            </a:pPr>
            <a:r>
              <a:rPr lang="en-US" dirty="0">
                <a:solidFill>
                  <a:schemeClr val="bg1"/>
                </a:solidFill>
                <a:latin typeface="+mn-lt"/>
                <a:cs typeface="+mn-cs"/>
              </a:rPr>
              <a:t>OMR project looms and reserves should be set aside if possible</a:t>
            </a:r>
          </a:p>
          <a:p>
            <a:pPr marL="560388" lvl="1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defRPr/>
            </a:pPr>
            <a:r>
              <a:rPr lang="en-US" dirty="0">
                <a:solidFill>
                  <a:schemeClr val="bg1"/>
                </a:solidFill>
                <a:latin typeface="+mn-lt"/>
                <a:cs typeface="+mn-cs"/>
              </a:rPr>
              <a:t>2 options presented for water revenue requirements; 4 scenarios presented for water rate structures</a:t>
            </a:r>
          </a:p>
          <a:p>
            <a:pPr marL="274638" lvl="1" indent="0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buNone/>
              <a:defRPr/>
            </a:pPr>
            <a:endParaRPr lang="en-US" dirty="0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63046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94741B01-4E6C-4644-9BC6-3A358997E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7699" y="2322325"/>
            <a:ext cx="4418064" cy="59232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Questions &amp; Discussion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640541-CE2D-4000-A0E5-E1EC9E33A25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17</a:t>
            </a:fld>
            <a:endParaRPr lang="en-US" dirty="0"/>
          </a:p>
        </p:txBody>
      </p:sp>
      <p:pic>
        <p:nvPicPr>
          <p:cNvPr id="7" name="Graphic 6" descr="Help with solid fill">
            <a:extLst>
              <a:ext uri="{FF2B5EF4-FFF2-40B4-BE49-F238E27FC236}">
                <a16:creationId xmlns:a16="http://schemas.microsoft.com/office/drawing/2014/main" id="{CC2DB24E-6A95-485C-8D50-516DABB746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1225" y="876301"/>
            <a:ext cx="5486399" cy="5486399"/>
          </a:xfrm>
          <a:prstGeom prst="rect">
            <a:avLst/>
          </a:prstGeom>
        </p:spPr>
      </p:pic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F8B99C95-0B8D-4C72-ADD8-8D0B9A56A447}"/>
              </a:ext>
            </a:extLst>
          </p:cNvPr>
          <p:cNvSpPr txBox="1">
            <a:spLocks/>
          </p:cNvSpPr>
          <p:nvPr/>
        </p:nvSpPr>
        <p:spPr>
          <a:xfrm>
            <a:off x="6847699" y="3126416"/>
            <a:ext cx="3452813" cy="1960562"/>
          </a:xfrm>
          <a:prstGeom prst="rect">
            <a:avLst/>
          </a:prstGeom>
        </p:spPr>
        <p:txBody>
          <a:bodyPr vert="horz" lIns="0" tIns="0" rIns="0" bIns="0" numCol="1" rtlCol="0">
            <a:normAutofit/>
          </a:bodyPr>
          <a:lstStyle>
            <a:lvl1pPr marL="0" indent="0" algn="l" defTabSz="685800" rtl="0" eaLnBrk="1" latinLnBrk="0" hangingPunct="1">
              <a:spcBef>
                <a:spcPct val="20000"/>
              </a:spcBef>
              <a:buFontTx/>
              <a:buNone/>
              <a:defRPr sz="1400" i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557213" indent="-214313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600"/>
              </a:spcAft>
            </a:pPr>
            <a:endParaRPr lang="en-US" kern="1200" spc="0" baseline="0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2886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02325AA8-F82A-45C6-B986-E5D8EE845BD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" y="152400"/>
            <a:ext cx="304821" cy="304821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F8783CD-52F6-4687-9635-E3790B907E1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2</a:t>
            </a:fld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8A79AAE2-8A89-4397-B7C4-065012BEE267}"/>
              </a:ext>
            </a:extLst>
          </p:cNvPr>
          <p:cNvGrpSpPr>
            <a:grpSpLocks noChangeAspect="1"/>
          </p:cNvGrpSpPr>
          <p:nvPr/>
        </p:nvGrpSpPr>
        <p:grpSpPr>
          <a:xfrm>
            <a:off x="703385" y="2776119"/>
            <a:ext cx="4947041" cy="3296271"/>
            <a:chOff x="685800" y="1825259"/>
            <a:chExt cx="5908610" cy="4034466"/>
          </a:xfrm>
        </p:grpSpPr>
        <p:pic>
          <p:nvPicPr>
            <p:cNvPr id="14" name="Picture 13" descr="A close up of a logo&#10;&#10;Description automatically generated">
              <a:extLst>
                <a:ext uri="{FF2B5EF4-FFF2-40B4-BE49-F238E27FC236}">
                  <a16:creationId xmlns:a16="http://schemas.microsoft.com/office/drawing/2014/main" id="{1417CB4A-6BFC-49D8-BD58-AAEDFF9036D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69" t="23991" r="6879" b="27777"/>
            <a:stretch/>
          </p:blipFill>
          <p:spPr>
            <a:xfrm>
              <a:off x="694489" y="1825259"/>
              <a:ext cx="5899921" cy="4026793"/>
            </a:xfrm>
            <a:prstGeom prst="rect">
              <a:avLst/>
            </a:prstGeom>
          </p:spPr>
        </p:pic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5515D42-D61C-4983-8DBF-0D460C857C65}"/>
                </a:ext>
              </a:extLst>
            </p:cNvPr>
            <p:cNvSpPr/>
            <p:nvPr/>
          </p:nvSpPr>
          <p:spPr>
            <a:xfrm>
              <a:off x="685800" y="5326326"/>
              <a:ext cx="2438400" cy="5333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74C573D8-E1F0-460B-BB28-E4013232FF94}"/>
              </a:ext>
            </a:extLst>
          </p:cNvPr>
          <p:cNvGrpSpPr/>
          <p:nvPr/>
        </p:nvGrpSpPr>
        <p:grpSpPr>
          <a:xfrm>
            <a:off x="6261955" y="2812093"/>
            <a:ext cx="1708063" cy="1935174"/>
            <a:chOff x="10179137" y="1957665"/>
            <a:chExt cx="1708063" cy="1935174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DEF1BB08-5268-4EB2-8243-0AD33BEC464B}"/>
                </a:ext>
              </a:extLst>
            </p:cNvPr>
            <p:cNvSpPr txBox="1"/>
            <p:nvPr/>
          </p:nvSpPr>
          <p:spPr>
            <a:xfrm>
              <a:off x="10179137" y="1957665"/>
              <a:ext cx="170374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b="1" dirty="0">
                  <a:solidFill>
                    <a:schemeClr val="tx2"/>
                  </a:solidFill>
                  <a:latin typeface="Century Gothic" panose="020B0502020202020204" pitchFamily="34" charset="0"/>
                </a:rPr>
                <a:t>&gt;360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2DD8C354-B996-4BA9-8279-ADFE14D5B701}"/>
                </a:ext>
              </a:extLst>
            </p:cNvPr>
            <p:cNvSpPr txBox="1"/>
            <p:nvPr/>
          </p:nvSpPr>
          <p:spPr>
            <a:xfrm>
              <a:off x="10183454" y="2723288"/>
              <a:ext cx="1703746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2400" b="1" spc="30">
                  <a:solidFill>
                    <a:schemeClr val="accent2"/>
                  </a:solidFill>
                  <a:latin typeface="Century Gothic" panose="020B0502020202020204" pitchFamily="34" charset="0"/>
                </a:defRPr>
              </a:lvl1pPr>
            </a:lstStyle>
            <a:p>
              <a:r>
                <a:rPr lang="en-US" sz="1400" b="0" dirty="0">
                  <a:solidFill>
                    <a:schemeClr val="bg1"/>
                  </a:solidFill>
                </a:rPr>
                <a:t>Communities we have served, accounting for 25+% of the US population!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7EAFE01F-6E71-45D7-90A0-A4FCD2C05142}"/>
              </a:ext>
            </a:extLst>
          </p:cNvPr>
          <p:cNvGrpSpPr/>
          <p:nvPr/>
        </p:nvGrpSpPr>
        <p:grpSpPr>
          <a:xfrm>
            <a:off x="4087402" y="1177054"/>
            <a:ext cx="2286426" cy="1151025"/>
            <a:chOff x="5239809" y="5561022"/>
            <a:chExt cx="2286426" cy="1151025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7E184FCC-B0BE-4E6B-B04E-AA688A60C212}"/>
                </a:ext>
              </a:extLst>
            </p:cNvPr>
            <p:cNvSpPr txBox="1"/>
            <p:nvPr/>
          </p:nvSpPr>
          <p:spPr>
            <a:xfrm>
              <a:off x="5239809" y="5561022"/>
              <a:ext cx="202281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spc="-176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35+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8943780-6628-48D3-BAC6-8147D183E120}"/>
                </a:ext>
              </a:extLst>
            </p:cNvPr>
            <p:cNvSpPr txBox="1"/>
            <p:nvPr/>
          </p:nvSpPr>
          <p:spPr>
            <a:xfrm>
              <a:off x="5244126" y="6185108"/>
              <a:ext cx="2282109" cy="5269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spc="18" dirty="0">
                  <a:solidFill>
                    <a:srgbClr val="ED7000"/>
                  </a:solidFill>
                  <a:latin typeface="Century Gothic" panose="020B0502020202020204" pitchFamily="34" charset="0"/>
                </a:rPr>
                <a:t>Specialists </a:t>
              </a:r>
              <a:r>
                <a:rPr lang="en-US" sz="1400" spc="18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in utility financial management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4031E54-D437-4DCB-B386-0B742760956A}"/>
              </a:ext>
            </a:extLst>
          </p:cNvPr>
          <p:cNvGrpSpPr/>
          <p:nvPr/>
        </p:nvGrpSpPr>
        <p:grpSpPr>
          <a:xfrm>
            <a:off x="2132126" y="1183346"/>
            <a:ext cx="1996616" cy="1118485"/>
            <a:chOff x="2524718" y="5706854"/>
            <a:chExt cx="1996616" cy="1118485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A5F8BB69-6501-4A00-8E47-C2888434BEC0}"/>
                </a:ext>
              </a:extLst>
            </p:cNvPr>
            <p:cNvSpPr txBox="1"/>
            <p:nvPr/>
          </p:nvSpPr>
          <p:spPr>
            <a:xfrm>
              <a:off x="2524718" y="5706854"/>
              <a:ext cx="194208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spc="-176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1.5</a:t>
              </a:r>
              <a:r>
                <a:rPr lang="en-US" sz="4000" b="1" spc="-29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K+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C5D1E795-8D9E-49DF-B6ED-12544D1228B6}"/>
                </a:ext>
              </a:extLst>
            </p:cNvPr>
            <p:cNvSpPr txBox="1"/>
            <p:nvPr/>
          </p:nvSpPr>
          <p:spPr>
            <a:xfrm>
              <a:off x="2652782" y="6298400"/>
              <a:ext cx="1868552" cy="5269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2400" b="1" spc="30">
                  <a:solidFill>
                    <a:schemeClr val="accent2"/>
                  </a:solidFill>
                  <a:latin typeface="Century Gothic" panose="020B0502020202020204" pitchFamily="34" charset="0"/>
                </a:defRPr>
              </a:lvl1pPr>
            </a:lstStyle>
            <a:p>
              <a:r>
                <a:rPr lang="en-US" sz="1400" b="0" dirty="0">
                  <a:solidFill>
                    <a:srgbClr val="ED7000"/>
                  </a:solidFill>
                </a:rPr>
                <a:t>Studies </a:t>
              </a:r>
              <a:r>
                <a:rPr lang="en-US" sz="1400" b="0" dirty="0">
                  <a:solidFill>
                    <a:schemeClr val="bg1"/>
                  </a:solidFill>
                </a:rPr>
                <a:t>in the last 10 years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E8DD1805-057E-496E-8CB7-A8CD280B2BA0}"/>
              </a:ext>
            </a:extLst>
          </p:cNvPr>
          <p:cNvGrpSpPr/>
          <p:nvPr/>
        </p:nvGrpSpPr>
        <p:grpSpPr>
          <a:xfrm>
            <a:off x="6426855" y="1172790"/>
            <a:ext cx="1868552" cy="1169223"/>
            <a:chOff x="10265337" y="5682274"/>
            <a:chExt cx="1868552" cy="1169223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904C6972-AE93-436A-AE80-68CEC6E8D610}"/>
                </a:ext>
              </a:extLst>
            </p:cNvPr>
            <p:cNvSpPr txBox="1"/>
            <p:nvPr/>
          </p:nvSpPr>
          <p:spPr>
            <a:xfrm>
              <a:off x="10265337" y="5682274"/>
              <a:ext cx="170374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spc="-176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$4B+</a:t>
              </a:r>
              <a:endParaRPr lang="en-US" sz="4000" b="1" spc="-29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30573F4F-7AAE-407B-BE6E-13FDA568DB33}"/>
                </a:ext>
              </a:extLst>
            </p:cNvPr>
            <p:cNvSpPr txBox="1"/>
            <p:nvPr/>
          </p:nvSpPr>
          <p:spPr>
            <a:xfrm>
              <a:off x="10265337" y="6324558"/>
              <a:ext cx="1868552" cy="5269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1400" b="1" spc="30">
                  <a:solidFill>
                    <a:schemeClr val="accent2"/>
                  </a:solidFill>
                  <a:latin typeface="Century Gothic" panose="020B0502020202020204" pitchFamily="34" charset="0"/>
                </a:defRPr>
              </a:lvl1pPr>
            </a:lstStyle>
            <a:p>
              <a:r>
                <a:rPr lang="en-US" b="0" dirty="0">
                  <a:solidFill>
                    <a:srgbClr val="ED7000"/>
                  </a:solidFill>
                </a:rPr>
                <a:t>Debt supported </a:t>
              </a:r>
              <a:r>
                <a:rPr lang="en-US" b="0" dirty="0">
                  <a:solidFill>
                    <a:schemeClr val="bg1"/>
                  </a:solidFill>
                </a:rPr>
                <a:t>in past five years 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8B9DEEF2-2F0A-44DB-9D71-DD8E0301ADB0}"/>
              </a:ext>
            </a:extLst>
          </p:cNvPr>
          <p:cNvGrpSpPr/>
          <p:nvPr/>
        </p:nvGrpSpPr>
        <p:grpSpPr>
          <a:xfrm>
            <a:off x="392289" y="1181755"/>
            <a:ext cx="1703746" cy="1129514"/>
            <a:chOff x="392289" y="5647893"/>
            <a:chExt cx="1703746" cy="1129514"/>
          </a:xfrm>
        </p:grpSpPr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4C18DC63-A475-42F3-A61D-28C7128E6DB2}"/>
                </a:ext>
              </a:extLst>
            </p:cNvPr>
            <p:cNvSpPr txBox="1"/>
            <p:nvPr/>
          </p:nvSpPr>
          <p:spPr>
            <a:xfrm>
              <a:off x="392289" y="5647893"/>
              <a:ext cx="170374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spc="-29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300+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1C8C6327-76C1-4F06-937A-DAC2F641D813}"/>
                </a:ext>
              </a:extLst>
            </p:cNvPr>
            <p:cNvSpPr txBox="1"/>
            <p:nvPr/>
          </p:nvSpPr>
          <p:spPr>
            <a:xfrm>
              <a:off x="396607" y="6250468"/>
              <a:ext cx="1698777" cy="5269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2400" b="1" spc="30">
                  <a:solidFill>
                    <a:schemeClr val="accent2"/>
                  </a:solidFill>
                  <a:latin typeface="Century Gothic" panose="020B0502020202020204" pitchFamily="34" charset="0"/>
                </a:defRPr>
              </a:lvl1pPr>
            </a:lstStyle>
            <a:p>
              <a:r>
                <a:rPr lang="en-US" sz="1400" b="0" dirty="0">
                  <a:solidFill>
                    <a:schemeClr val="bg1"/>
                  </a:solidFill>
                </a:rPr>
                <a:t>Combined years of </a:t>
              </a:r>
              <a:r>
                <a:rPr lang="en-US" sz="1400" b="0" dirty="0">
                  <a:solidFill>
                    <a:srgbClr val="ED7000"/>
                  </a:solidFill>
                </a:rPr>
                <a:t>experience</a:t>
              </a:r>
            </a:p>
          </p:txBody>
        </p: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7C4D14D1-C01D-4CC5-9B14-EAB096B9AD6D}"/>
              </a:ext>
            </a:extLst>
          </p:cNvPr>
          <p:cNvSpPr txBox="1"/>
          <p:nvPr/>
        </p:nvSpPr>
        <p:spPr>
          <a:xfrm>
            <a:off x="392289" y="19990"/>
            <a:ext cx="72293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pc="-29" dirty="0">
                <a:solidFill>
                  <a:schemeClr val="bg1"/>
                </a:solidFill>
                <a:latin typeface="Century Gothic" panose="020B0502020202020204" pitchFamily="34" charset="0"/>
              </a:rPr>
              <a:t>About Stantec Financial Services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721DAD9F-FA34-4BE8-A546-1A0D986EB987}"/>
              </a:ext>
            </a:extLst>
          </p:cNvPr>
          <p:cNvCxnSpPr/>
          <p:nvPr/>
        </p:nvCxnSpPr>
        <p:spPr>
          <a:xfrm>
            <a:off x="8701872" y="1759795"/>
            <a:ext cx="0" cy="455057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019AC700-5C12-43AD-BE0A-0C24536C297E}"/>
              </a:ext>
            </a:extLst>
          </p:cNvPr>
          <p:cNvSpPr txBox="1"/>
          <p:nvPr/>
        </p:nvSpPr>
        <p:spPr>
          <a:xfrm>
            <a:off x="9564933" y="1216365"/>
            <a:ext cx="32342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pc="-29" dirty="0">
                <a:solidFill>
                  <a:schemeClr val="bg1"/>
                </a:solidFill>
                <a:latin typeface="Century Gothic" panose="020B0502020202020204" pitchFamily="34" charset="0"/>
              </a:rPr>
              <a:t>Team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2F8317F-B4A0-4AE0-A0D4-22DE02947B51}"/>
              </a:ext>
            </a:extLst>
          </p:cNvPr>
          <p:cNvSpPr txBox="1"/>
          <p:nvPr/>
        </p:nvSpPr>
        <p:spPr>
          <a:xfrm>
            <a:off x="9273144" y="2009443"/>
            <a:ext cx="24899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spc="-29" dirty="0">
                <a:solidFill>
                  <a:schemeClr val="bg1"/>
                </a:solidFill>
                <a:latin typeface="Century Gothic" panose="020B0502020202020204" pitchFamily="34" charset="0"/>
              </a:rPr>
              <a:t>Deborah Kloeckner</a:t>
            </a:r>
          </a:p>
          <a:p>
            <a:r>
              <a:rPr lang="en-US" sz="1600" spc="-29" dirty="0">
                <a:solidFill>
                  <a:schemeClr val="bg1"/>
                </a:solidFill>
                <a:latin typeface="Century Gothic" panose="020B0502020202020204" pitchFamily="34" charset="0"/>
              </a:rPr>
              <a:t>Manager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E66C28C-BCC5-99AA-2202-D163228D194A}"/>
              </a:ext>
            </a:extLst>
          </p:cNvPr>
          <p:cNvSpPr txBox="1"/>
          <p:nvPr/>
        </p:nvSpPr>
        <p:spPr>
          <a:xfrm>
            <a:off x="9244888" y="2935203"/>
            <a:ext cx="24899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spc="-29" dirty="0">
                <a:solidFill>
                  <a:schemeClr val="bg1"/>
                </a:solidFill>
                <a:latin typeface="Century Gothic" panose="020B0502020202020204" pitchFamily="34" charset="0"/>
              </a:rPr>
              <a:t>Angela Clay</a:t>
            </a:r>
          </a:p>
          <a:p>
            <a:r>
              <a:rPr lang="en-US" sz="1600" spc="-29" dirty="0">
                <a:solidFill>
                  <a:schemeClr val="bg1"/>
                </a:solidFill>
                <a:latin typeface="Century Gothic" panose="020B0502020202020204" pitchFamily="34" charset="0"/>
              </a:rPr>
              <a:t>Business Analyst</a:t>
            </a:r>
          </a:p>
        </p:txBody>
      </p:sp>
    </p:spTree>
    <p:extLst>
      <p:ext uri="{BB962C8B-B14F-4D97-AF65-F5344CB8AC3E}">
        <p14:creationId xmlns:p14="http://schemas.microsoft.com/office/powerpoint/2010/main" val="3788773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62717" y="146028"/>
            <a:ext cx="9069303" cy="816924"/>
          </a:xfrm>
        </p:spPr>
        <p:txBody>
          <a:bodyPr>
            <a:normAutofit/>
          </a:bodyPr>
          <a:lstStyle/>
          <a:p>
            <a:r>
              <a:rPr lang="en-US" sz="2900" dirty="0">
                <a:solidFill>
                  <a:schemeClr val="bg1"/>
                </a:solidFill>
                <a:ea typeface="+mn-ea"/>
                <a:cs typeface="+mn-cs"/>
              </a:rPr>
              <a:t>FY 2024 Update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DF0DFF-57C4-4FD2-9A80-03114ADEB54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90F74C71-1439-4B52-A4B9-A8B9E9B8695A}"/>
              </a:ext>
            </a:extLst>
          </p:cNvPr>
          <p:cNvSpPr txBox="1">
            <a:spLocks/>
          </p:cNvSpPr>
          <p:nvPr/>
        </p:nvSpPr>
        <p:spPr>
          <a:xfrm>
            <a:off x="186813" y="1104278"/>
            <a:ext cx="11072426" cy="387534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b="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‒"/>
              <a:defRPr sz="2000" b="0" kern="12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b="0" 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17538" lvl="1" indent="-342900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defRPr/>
            </a:pPr>
            <a:r>
              <a:rPr lang="en-US" sz="2200" dirty="0">
                <a:solidFill>
                  <a:schemeClr val="bg1"/>
                </a:solidFill>
                <a:latin typeface="+mn-lt"/>
                <a:cs typeface="+mn-cs"/>
              </a:rPr>
              <a:t>FY 2024 Budget impacted by inflation</a:t>
            </a:r>
          </a:p>
          <a:p>
            <a:pPr marL="1017588" lvl="2" indent="-342900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defRPr/>
            </a:pPr>
            <a:r>
              <a:rPr lang="en-US" sz="2200" dirty="0">
                <a:solidFill>
                  <a:schemeClr val="bg1"/>
                </a:solidFill>
                <a:latin typeface="+mn-lt"/>
                <a:cs typeface="+mn-cs"/>
              </a:rPr>
              <a:t>6.4% national inflation rate as of January 2023</a:t>
            </a:r>
          </a:p>
          <a:p>
            <a:pPr marL="617538" lvl="1" indent="-342900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defRPr/>
            </a:pPr>
            <a:r>
              <a:rPr lang="en-US" sz="2200" dirty="0">
                <a:solidFill>
                  <a:schemeClr val="bg1"/>
                </a:solidFill>
                <a:latin typeface="+mn-lt"/>
                <a:cs typeface="+mn-cs"/>
              </a:rPr>
              <a:t>Existing water debt payments will drop $300k in FY 2024</a:t>
            </a:r>
          </a:p>
          <a:p>
            <a:pPr marL="617538" lvl="1" indent="-342900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defRPr/>
            </a:pPr>
            <a:r>
              <a:rPr lang="en-US" sz="2200" dirty="0">
                <a:solidFill>
                  <a:schemeClr val="bg1"/>
                </a:solidFill>
                <a:latin typeface="+mn-lt"/>
                <a:cs typeface="+mn-cs"/>
              </a:rPr>
              <a:t>New water debt estimated at $300k in FY 2024 and increase to $510k each year thereafter</a:t>
            </a:r>
          </a:p>
          <a:p>
            <a:pPr marL="617538" lvl="1" indent="-342900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defRPr/>
            </a:pPr>
            <a:r>
              <a:rPr lang="en-US" sz="2200" dirty="0">
                <a:solidFill>
                  <a:schemeClr val="bg1"/>
                </a:solidFill>
                <a:latin typeface="+mn-lt"/>
                <a:cs typeface="+mn-cs"/>
              </a:rPr>
              <a:t>FY 2023 indirect cost allocation shifted costs from sewer (40%) to water (60%)</a:t>
            </a:r>
          </a:p>
          <a:p>
            <a:pPr marL="617538" lvl="1" indent="-342900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defRPr/>
            </a:pPr>
            <a:endParaRPr lang="en-US" sz="2200" dirty="0">
              <a:solidFill>
                <a:schemeClr val="bg1"/>
              </a:solidFill>
              <a:latin typeface="+mn-lt"/>
              <a:cs typeface="+mn-cs"/>
            </a:endParaRPr>
          </a:p>
          <a:p>
            <a:pPr marL="274638" lvl="1" indent="0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buNone/>
              <a:defRPr/>
            </a:pPr>
            <a:r>
              <a:rPr lang="en-US" sz="2200" dirty="0">
                <a:solidFill>
                  <a:schemeClr val="bg1"/>
                </a:solidFill>
                <a:latin typeface="+mn-lt"/>
                <a:cs typeface="+mn-cs"/>
              </a:rPr>
              <a:t>Two options presented today:</a:t>
            </a:r>
          </a:p>
          <a:p>
            <a:pPr marL="731838" lvl="1" indent="-457200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buFont typeface="+mj-lt"/>
              <a:buAutoNum type="arabicPeriod"/>
              <a:defRPr/>
            </a:pPr>
            <a:r>
              <a:rPr lang="en-US" sz="2200" dirty="0">
                <a:solidFill>
                  <a:schemeClr val="bg1"/>
                </a:solidFill>
                <a:latin typeface="+mn-lt"/>
                <a:cs typeface="+mn-cs"/>
              </a:rPr>
              <a:t>7% water revenue increase &amp; 4% sewer revenue increase</a:t>
            </a:r>
          </a:p>
          <a:p>
            <a:pPr marL="731838" lvl="1" indent="-457200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buFont typeface="+mj-lt"/>
              <a:buAutoNum type="arabicPeriod"/>
              <a:defRPr/>
            </a:pPr>
            <a:r>
              <a:rPr lang="en-US" sz="2200" dirty="0">
                <a:solidFill>
                  <a:schemeClr val="bg1"/>
                </a:solidFill>
                <a:latin typeface="+mn-lt"/>
                <a:cs typeface="+mn-cs"/>
              </a:rPr>
              <a:t>9% water revenue increase &amp; 4% sewer revenue increase (additional $50k in cash)</a:t>
            </a:r>
          </a:p>
        </p:txBody>
      </p:sp>
    </p:spTree>
    <p:extLst>
      <p:ext uri="{BB962C8B-B14F-4D97-AF65-F5344CB8AC3E}">
        <p14:creationId xmlns:p14="http://schemas.microsoft.com/office/powerpoint/2010/main" val="1060815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62717" y="146028"/>
            <a:ext cx="9069303" cy="816924"/>
          </a:xfrm>
        </p:spPr>
        <p:txBody>
          <a:bodyPr>
            <a:normAutofit/>
          </a:bodyPr>
          <a:lstStyle/>
          <a:p>
            <a:r>
              <a:rPr lang="en-US" sz="2900" dirty="0">
                <a:solidFill>
                  <a:schemeClr val="bg1"/>
                </a:solidFill>
                <a:ea typeface="+mn-ea"/>
                <a:cs typeface="+mn-cs"/>
              </a:rPr>
              <a:t>Water Revenue Requirements Analysis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DF0DFF-57C4-4FD2-9A80-03114ADEB54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00000000-0008-0000-0C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3925718"/>
              </p:ext>
            </p:extLst>
          </p:nvPr>
        </p:nvGraphicFramePr>
        <p:xfrm>
          <a:off x="662717" y="962952"/>
          <a:ext cx="7650480" cy="5196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9DC1E2E7-EFF7-D854-1195-71E1801AA319}"/>
              </a:ext>
            </a:extLst>
          </p:cNvPr>
          <p:cNvSpPr txBox="1"/>
          <p:nvPr/>
        </p:nvSpPr>
        <p:spPr>
          <a:xfrm>
            <a:off x="8791575" y="4343400"/>
            <a:ext cx="29432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Operating costs planned to increase 3% per year beyond FY 2024 budget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E852193-6AC6-0A64-17D6-D4066E6604F9}"/>
              </a:ext>
            </a:extLst>
          </p:cNvPr>
          <p:cNvGrpSpPr/>
          <p:nvPr/>
        </p:nvGrpSpPr>
        <p:grpSpPr>
          <a:xfrm>
            <a:off x="4219575" y="4541330"/>
            <a:ext cx="4462991" cy="91440"/>
            <a:chOff x="7639050" y="4541330"/>
            <a:chExt cx="4462991" cy="91440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0B253C6B-5981-F008-11ED-99065AC5550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712921" y="4585934"/>
              <a:ext cx="4389120" cy="2233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27DCC7D0-2BA7-5AC6-D7D1-E659ED36F3A4}"/>
                </a:ext>
              </a:extLst>
            </p:cNvPr>
            <p:cNvSpPr/>
            <p:nvPr/>
          </p:nvSpPr>
          <p:spPr>
            <a:xfrm>
              <a:off x="7639050" y="4541330"/>
              <a:ext cx="91440" cy="9144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2858AEE8-09A4-F9BE-7F61-28B1DA7FC05C}"/>
              </a:ext>
            </a:extLst>
          </p:cNvPr>
          <p:cNvSpPr txBox="1"/>
          <p:nvPr/>
        </p:nvSpPr>
        <p:spPr>
          <a:xfrm>
            <a:off x="8839200" y="3185079"/>
            <a:ext cx="26193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New debt $300k in FY 2024, $510k each year thereafter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16F53E-ADFA-98B6-0637-AEF1A9D0FC9D}"/>
              </a:ext>
            </a:extLst>
          </p:cNvPr>
          <p:cNvSpPr txBox="1"/>
          <p:nvPr/>
        </p:nvSpPr>
        <p:spPr>
          <a:xfrm>
            <a:off x="8839200" y="2741593"/>
            <a:ext cx="26193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Indirect costs allocated 60% to water (previously 40%)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D21EEE3-9916-AE75-D55B-69D312B1EC06}"/>
              </a:ext>
            </a:extLst>
          </p:cNvPr>
          <p:cNvSpPr txBox="1"/>
          <p:nvPr/>
        </p:nvSpPr>
        <p:spPr>
          <a:xfrm>
            <a:off x="8839200" y="2269603"/>
            <a:ext cx="30296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Building OMR reserves beginning in FY 2024 (additional 2% generates $50k)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68F80355-3050-A65A-83E5-7941D3C9C846}"/>
              </a:ext>
            </a:extLst>
          </p:cNvPr>
          <p:cNvGrpSpPr/>
          <p:nvPr/>
        </p:nvGrpSpPr>
        <p:grpSpPr>
          <a:xfrm>
            <a:off x="4219575" y="3333208"/>
            <a:ext cx="4462991" cy="91440"/>
            <a:chOff x="7639050" y="4541330"/>
            <a:chExt cx="4462991" cy="91440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579E64DF-53B1-CDBA-8A12-EE93F1B7636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712921" y="4585934"/>
              <a:ext cx="4389120" cy="2233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29B73FFB-D961-5B9A-DCAD-ADDD51BFD378}"/>
                </a:ext>
              </a:extLst>
            </p:cNvPr>
            <p:cNvSpPr/>
            <p:nvPr/>
          </p:nvSpPr>
          <p:spPr>
            <a:xfrm>
              <a:off x="7639050" y="4541330"/>
              <a:ext cx="91440" cy="9144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6FF1C447-0EF1-28DF-164E-BA493EC149C3}"/>
              </a:ext>
            </a:extLst>
          </p:cNvPr>
          <p:cNvGrpSpPr/>
          <p:nvPr/>
        </p:nvGrpSpPr>
        <p:grpSpPr>
          <a:xfrm>
            <a:off x="4219575" y="2915627"/>
            <a:ext cx="4462991" cy="91440"/>
            <a:chOff x="7639050" y="4541330"/>
            <a:chExt cx="4462991" cy="91440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E19E8A4-81C9-3F76-37F1-157C8511F83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712921" y="4585934"/>
              <a:ext cx="4389120" cy="2233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AA7A2FC6-C684-20FE-C164-E0C7947A83F3}"/>
                </a:ext>
              </a:extLst>
            </p:cNvPr>
            <p:cNvSpPr/>
            <p:nvPr/>
          </p:nvSpPr>
          <p:spPr>
            <a:xfrm>
              <a:off x="7639050" y="4541330"/>
              <a:ext cx="91440" cy="9144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B946E984-47E1-9E3D-FA30-8D03EE3CCF4A}"/>
              </a:ext>
            </a:extLst>
          </p:cNvPr>
          <p:cNvGrpSpPr/>
          <p:nvPr/>
        </p:nvGrpSpPr>
        <p:grpSpPr>
          <a:xfrm>
            <a:off x="4219575" y="2532032"/>
            <a:ext cx="4462991" cy="91440"/>
            <a:chOff x="7639050" y="4541330"/>
            <a:chExt cx="4462991" cy="91440"/>
          </a:xfrm>
        </p:grpSpPr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4FA8451C-18CC-BC57-9408-5B3E3475B3E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712921" y="4585934"/>
              <a:ext cx="4389120" cy="2233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79CBB5D7-4DED-364D-2CD9-BC4300BA0EA4}"/>
                </a:ext>
              </a:extLst>
            </p:cNvPr>
            <p:cNvSpPr/>
            <p:nvPr/>
          </p:nvSpPr>
          <p:spPr>
            <a:xfrm>
              <a:off x="7639050" y="4541330"/>
              <a:ext cx="91440" cy="9144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866FEBE4-0CD3-DCD2-0F49-2280925E3B3C}"/>
              </a:ext>
            </a:extLst>
          </p:cNvPr>
          <p:cNvGrpSpPr/>
          <p:nvPr/>
        </p:nvGrpSpPr>
        <p:grpSpPr>
          <a:xfrm>
            <a:off x="4218410" y="2388599"/>
            <a:ext cx="4462991" cy="91440"/>
            <a:chOff x="7639050" y="4541330"/>
            <a:chExt cx="4462991" cy="91440"/>
          </a:xfrm>
        </p:grpSpPr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B534DD7A-2E07-323B-E65C-26A1A9E422E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712921" y="4585934"/>
              <a:ext cx="4389120" cy="2233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F4FA44D1-4751-A515-4D55-85F8E3CDCDD2}"/>
                </a:ext>
              </a:extLst>
            </p:cNvPr>
            <p:cNvSpPr/>
            <p:nvPr/>
          </p:nvSpPr>
          <p:spPr>
            <a:xfrm>
              <a:off x="7639050" y="4541330"/>
              <a:ext cx="91440" cy="9144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09320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5" grpId="0"/>
      <p:bldP spid="19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0000000-0008-0000-0C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3108971"/>
              </p:ext>
            </p:extLst>
          </p:nvPr>
        </p:nvGraphicFramePr>
        <p:xfrm>
          <a:off x="667512" y="960120"/>
          <a:ext cx="7653528" cy="51937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62717" y="146028"/>
            <a:ext cx="9069303" cy="816924"/>
          </a:xfrm>
        </p:spPr>
        <p:txBody>
          <a:bodyPr>
            <a:normAutofit/>
          </a:bodyPr>
          <a:lstStyle/>
          <a:p>
            <a:r>
              <a:rPr lang="en-US" sz="2900" dirty="0">
                <a:solidFill>
                  <a:schemeClr val="bg1"/>
                </a:solidFill>
                <a:ea typeface="+mn-ea"/>
                <a:cs typeface="+mn-cs"/>
              </a:rPr>
              <a:t>Sewer Revenue Requirements Analysis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DF0DFF-57C4-4FD2-9A80-03114ADEB54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C1E2E7-EFF7-D854-1195-71E1801AA319}"/>
              </a:ext>
            </a:extLst>
          </p:cNvPr>
          <p:cNvSpPr txBox="1"/>
          <p:nvPr/>
        </p:nvSpPr>
        <p:spPr>
          <a:xfrm>
            <a:off x="8791575" y="4343400"/>
            <a:ext cx="29432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Operating costs planned to increase 3% per year beyond FY 2024 budget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E852193-6AC6-0A64-17D6-D4066E6604F9}"/>
              </a:ext>
            </a:extLst>
          </p:cNvPr>
          <p:cNvGrpSpPr/>
          <p:nvPr/>
        </p:nvGrpSpPr>
        <p:grpSpPr>
          <a:xfrm>
            <a:off x="4219575" y="4541330"/>
            <a:ext cx="4462991" cy="91440"/>
            <a:chOff x="7639050" y="4541330"/>
            <a:chExt cx="4462991" cy="91440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0B253C6B-5981-F008-11ED-99065AC5550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712921" y="4585934"/>
              <a:ext cx="4389120" cy="2233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27DCC7D0-2BA7-5AC6-D7D1-E659ED36F3A4}"/>
                </a:ext>
              </a:extLst>
            </p:cNvPr>
            <p:cNvSpPr/>
            <p:nvPr/>
          </p:nvSpPr>
          <p:spPr>
            <a:xfrm>
              <a:off x="7639050" y="4541330"/>
              <a:ext cx="91440" cy="9144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5E16F53E-ADFA-98B6-0637-AEF1A9D0FC9D}"/>
              </a:ext>
            </a:extLst>
          </p:cNvPr>
          <p:cNvSpPr txBox="1"/>
          <p:nvPr/>
        </p:nvSpPr>
        <p:spPr>
          <a:xfrm>
            <a:off x="8839200" y="2293918"/>
            <a:ext cx="26193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Indirect costs allocated 40% to sewer (previously 60%)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D21EEE3-9916-AE75-D55B-69D312B1EC06}"/>
              </a:ext>
            </a:extLst>
          </p:cNvPr>
          <p:cNvSpPr txBox="1"/>
          <p:nvPr/>
        </p:nvSpPr>
        <p:spPr>
          <a:xfrm>
            <a:off x="8839200" y="1888603"/>
            <a:ext cx="30296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Increased spending for WWTP capital and I&amp;I improvements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6FF1C447-0EF1-28DF-164E-BA493EC149C3}"/>
              </a:ext>
            </a:extLst>
          </p:cNvPr>
          <p:cNvGrpSpPr/>
          <p:nvPr/>
        </p:nvGrpSpPr>
        <p:grpSpPr>
          <a:xfrm>
            <a:off x="4219575" y="2467952"/>
            <a:ext cx="4462991" cy="91440"/>
            <a:chOff x="7639050" y="4541330"/>
            <a:chExt cx="4462991" cy="91440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8E19E8A4-81C9-3F76-37F1-157C8511F83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712921" y="4585934"/>
              <a:ext cx="4389120" cy="2233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AA7A2FC6-C684-20FE-C164-E0C7947A83F3}"/>
                </a:ext>
              </a:extLst>
            </p:cNvPr>
            <p:cNvSpPr/>
            <p:nvPr/>
          </p:nvSpPr>
          <p:spPr>
            <a:xfrm>
              <a:off x="7639050" y="4541330"/>
              <a:ext cx="91440" cy="9144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B946E984-47E1-9E3D-FA30-8D03EE3CCF4A}"/>
              </a:ext>
            </a:extLst>
          </p:cNvPr>
          <p:cNvGrpSpPr/>
          <p:nvPr/>
        </p:nvGrpSpPr>
        <p:grpSpPr>
          <a:xfrm>
            <a:off x="4219575" y="2151032"/>
            <a:ext cx="4462991" cy="91440"/>
            <a:chOff x="7639050" y="4541330"/>
            <a:chExt cx="4462991" cy="91440"/>
          </a:xfrm>
        </p:grpSpPr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4FA8451C-18CC-BC57-9408-5B3E3475B3E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712921" y="4585934"/>
              <a:ext cx="4389120" cy="2233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79CBB5D7-4DED-364D-2CD9-BC4300BA0EA4}"/>
                </a:ext>
              </a:extLst>
            </p:cNvPr>
            <p:cNvSpPr/>
            <p:nvPr/>
          </p:nvSpPr>
          <p:spPr>
            <a:xfrm>
              <a:off x="7639050" y="4541330"/>
              <a:ext cx="91440" cy="9144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51541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9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62717" y="146028"/>
            <a:ext cx="9069303" cy="816924"/>
          </a:xfrm>
        </p:spPr>
        <p:txBody>
          <a:bodyPr>
            <a:normAutofit/>
          </a:bodyPr>
          <a:lstStyle/>
          <a:p>
            <a:r>
              <a:rPr lang="en-US" sz="2900" dirty="0">
                <a:solidFill>
                  <a:schemeClr val="bg1"/>
                </a:solidFill>
                <a:ea typeface="+mn-ea"/>
                <a:cs typeface="+mn-cs"/>
              </a:rPr>
              <a:t>Rate Structure Scenarios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DF0DFF-57C4-4FD2-9A80-03114ADEB54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124D1B17-F019-2B51-8BCE-8B16FA3ED4CE}"/>
              </a:ext>
            </a:extLst>
          </p:cNvPr>
          <p:cNvSpPr txBox="1">
            <a:spLocks/>
          </p:cNvSpPr>
          <p:nvPr/>
        </p:nvSpPr>
        <p:spPr>
          <a:xfrm>
            <a:off x="186813" y="1104277"/>
            <a:ext cx="12328348" cy="4921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b="1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b="0" kern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‒"/>
              <a:defRPr sz="2000" b="0" kern="12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b="0" i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lvl="1" indent="0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buNone/>
              <a:defRPr/>
            </a:pPr>
            <a:r>
              <a:rPr lang="en-US" sz="1800" dirty="0">
                <a:solidFill>
                  <a:schemeClr val="bg1"/>
                </a:solidFill>
                <a:latin typeface="+mn-lt"/>
                <a:cs typeface="+mn-cs"/>
              </a:rPr>
              <a:t>Water Rate Structure Options - 7% revenue increase</a:t>
            </a:r>
          </a:p>
          <a:p>
            <a:pPr marL="731838" lvl="1" indent="-457200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buFont typeface="+mj-lt"/>
              <a:buAutoNum type="alphaUcPeriod"/>
              <a:defRPr/>
            </a:pPr>
            <a:r>
              <a:rPr lang="en-US" sz="1800" dirty="0">
                <a:solidFill>
                  <a:schemeClr val="bg1"/>
                </a:solidFill>
                <a:latin typeface="+mn-lt"/>
                <a:cs typeface="+mn-cs"/>
              </a:rPr>
              <a:t>7% rate increase applied to minimum charge and all tiers</a:t>
            </a:r>
          </a:p>
          <a:p>
            <a:pPr marL="731838" lvl="1" indent="-457200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buFont typeface="+mj-lt"/>
              <a:buAutoNum type="alphaUcPeriod"/>
              <a:defRPr/>
            </a:pPr>
            <a:r>
              <a:rPr lang="en-US" sz="1800" dirty="0">
                <a:solidFill>
                  <a:schemeClr val="bg1"/>
                </a:solidFill>
                <a:latin typeface="+mn-lt"/>
                <a:cs typeface="+mn-cs"/>
              </a:rPr>
              <a:t>Lower increase applied to 1</a:t>
            </a:r>
            <a:r>
              <a:rPr lang="en-US" sz="1800" baseline="30000" dirty="0">
                <a:solidFill>
                  <a:schemeClr val="bg1"/>
                </a:solidFill>
                <a:latin typeface="+mn-lt"/>
                <a:cs typeface="+mn-cs"/>
              </a:rPr>
              <a:t>st</a:t>
            </a:r>
            <a:r>
              <a:rPr lang="en-US" sz="1800" dirty="0">
                <a:solidFill>
                  <a:schemeClr val="bg1"/>
                </a:solidFill>
                <a:latin typeface="+mn-lt"/>
                <a:cs typeface="+mn-cs"/>
              </a:rPr>
              <a:t> step and 2</a:t>
            </a:r>
            <a:r>
              <a:rPr lang="en-US" sz="1800" baseline="30000" dirty="0">
                <a:solidFill>
                  <a:schemeClr val="bg1"/>
                </a:solidFill>
                <a:latin typeface="+mn-lt"/>
                <a:cs typeface="+mn-cs"/>
              </a:rPr>
              <a:t>nd</a:t>
            </a:r>
            <a:r>
              <a:rPr lang="en-US" sz="1800" dirty="0">
                <a:solidFill>
                  <a:schemeClr val="bg1"/>
                </a:solidFill>
                <a:latin typeface="+mn-lt"/>
                <a:cs typeface="+mn-cs"/>
              </a:rPr>
              <a:t> step; higher increases to minimum charge and higher steps</a:t>
            </a:r>
          </a:p>
          <a:p>
            <a:pPr marL="274638" lvl="1" indent="0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buNone/>
              <a:defRPr/>
            </a:pPr>
            <a:endParaRPr lang="en-US" sz="1800" dirty="0">
              <a:solidFill>
                <a:schemeClr val="bg1"/>
              </a:solidFill>
              <a:latin typeface="+mn-lt"/>
              <a:cs typeface="+mn-cs"/>
            </a:endParaRPr>
          </a:p>
          <a:p>
            <a:pPr marL="274638" lvl="1" indent="0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buNone/>
              <a:defRPr/>
            </a:pPr>
            <a:r>
              <a:rPr lang="en-US" sz="1800" dirty="0">
                <a:solidFill>
                  <a:schemeClr val="bg1"/>
                </a:solidFill>
                <a:latin typeface="+mn-lt"/>
                <a:cs typeface="+mn-cs"/>
              </a:rPr>
              <a:t>Water Rate Structure Options - 9% revenue increase</a:t>
            </a:r>
          </a:p>
          <a:p>
            <a:pPr marL="731838" lvl="1" indent="-457200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buFont typeface="+mj-lt"/>
              <a:buAutoNum type="alphaUcPeriod"/>
              <a:defRPr/>
            </a:pPr>
            <a:r>
              <a:rPr lang="en-US" sz="1800" dirty="0">
                <a:solidFill>
                  <a:schemeClr val="bg1"/>
                </a:solidFill>
                <a:latin typeface="+mn-lt"/>
                <a:cs typeface="+mn-cs"/>
              </a:rPr>
              <a:t>9% rate increase applied to minimum charge and all tiers</a:t>
            </a:r>
          </a:p>
          <a:p>
            <a:pPr marL="731838" lvl="1" indent="-457200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buFont typeface="+mj-lt"/>
              <a:buAutoNum type="alphaUcPeriod"/>
              <a:defRPr/>
            </a:pPr>
            <a:r>
              <a:rPr lang="en-US" sz="1800" dirty="0">
                <a:solidFill>
                  <a:schemeClr val="bg1"/>
                </a:solidFill>
                <a:latin typeface="+mn-lt"/>
                <a:cs typeface="+mn-cs"/>
              </a:rPr>
              <a:t>Lower increase applied to 1</a:t>
            </a:r>
            <a:r>
              <a:rPr lang="en-US" sz="1800" baseline="30000" dirty="0">
                <a:solidFill>
                  <a:schemeClr val="bg1"/>
                </a:solidFill>
                <a:latin typeface="+mn-lt"/>
                <a:cs typeface="+mn-cs"/>
              </a:rPr>
              <a:t>st</a:t>
            </a:r>
            <a:r>
              <a:rPr lang="en-US" sz="1800" dirty="0">
                <a:solidFill>
                  <a:schemeClr val="bg1"/>
                </a:solidFill>
                <a:latin typeface="+mn-lt"/>
                <a:cs typeface="+mn-cs"/>
              </a:rPr>
              <a:t> step and 2</a:t>
            </a:r>
            <a:r>
              <a:rPr lang="en-US" sz="1800" baseline="30000" dirty="0">
                <a:solidFill>
                  <a:schemeClr val="bg1"/>
                </a:solidFill>
                <a:latin typeface="+mn-lt"/>
                <a:cs typeface="+mn-cs"/>
              </a:rPr>
              <a:t>nd</a:t>
            </a:r>
            <a:r>
              <a:rPr lang="en-US" sz="1800" dirty="0">
                <a:solidFill>
                  <a:schemeClr val="bg1"/>
                </a:solidFill>
                <a:latin typeface="+mn-lt"/>
                <a:cs typeface="+mn-cs"/>
              </a:rPr>
              <a:t> step; higher increases to minimum charge and higher steps</a:t>
            </a:r>
          </a:p>
          <a:p>
            <a:pPr marL="731838" lvl="1" indent="-457200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buFont typeface="+mj-lt"/>
              <a:buAutoNum type="alphaUcPeriod"/>
              <a:defRPr/>
            </a:pPr>
            <a:endParaRPr lang="en-US" sz="1800" dirty="0">
              <a:solidFill>
                <a:schemeClr val="bg1"/>
              </a:solidFill>
              <a:latin typeface="+mn-lt"/>
              <a:cs typeface="+mn-cs"/>
            </a:endParaRPr>
          </a:p>
          <a:p>
            <a:pPr marL="274638" lvl="1" indent="0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buNone/>
              <a:defRPr/>
            </a:pPr>
            <a:r>
              <a:rPr lang="en-US" sz="1800" dirty="0">
                <a:solidFill>
                  <a:schemeClr val="bg1"/>
                </a:solidFill>
                <a:latin typeface="+mn-lt"/>
                <a:cs typeface="+mn-cs"/>
              </a:rPr>
              <a:t>Sewer Rate Structure Recommendation </a:t>
            </a:r>
          </a:p>
          <a:p>
            <a:pPr marL="560388" lvl="1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defRPr/>
            </a:pPr>
            <a:r>
              <a:rPr lang="en-US" sz="1800" dirty="0">
                <a:solidFill>
                  <a:schemeClr val="bg1"/>
                </a:solidFill>
                <a:latin typeface="+mn-lt"/>
                <a:cs typeface="+mn-cs"/>
              </a:rPr>
              <a:t>No increase to minimum</a:t>
            </a:r>
          </a:p>
          <a:p>
            <a:pPr marL="560388" lvl="1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defRPr/>
            </a:pPr>
            <a:r>
              <a:rPr lang="en-US" sz="1800" dirty="0">
                <a:solidFill>
                  <a:schemeClr val="bg1"/>
                </a:solidFill>
                <a:latin typeface="+mn-lt"/>
                <a:cs typeface="+mn-cs"/>
              </a:rPr>
              <a:t>Higher increase to 2</a:t>
            </a:r>
            <a:r>
              <a:rPr lang="en-US" sz="1800" baseline="30000" dirty="0">
                <a:solidFill>
                  <a:schemeClr val="bg1"/>
                </a:solidFill>
                <a:latin typeface="+mn-lt"/>
                <a:cs typeface="+mn-cs"/>
              </a:rPr>
              <a:t>nd</a:t>
            </a:r>
            <a:r>
              <a:rPr lang="en-US" sz="1800" dirty="0">
                <a:solidFill>
                  <a:schemeClr val="bg1"/>
                </a:solidFill>
                <a:latin typeface="+mn-lt"/>
                <a:cs typeface="+mn-cs"/>
              </a:rPr>
              <a:t> Step &amp; 3</a:t>
            </a:r>
            <a:r>
              <a:rPr lang="en-US" sz="1800" baseline="30000" dirty="0">
                <a:solidFill>
                  <a:schemeClr val="bg1"/>
                </a:solidFill>
                <a:latin typeface="+mn-lt"/>
                <a:cs typeface="+mn-cs"/>
              </a:rPr>
              <a:t>rd</a:t>
            </a:r>
            <a:r>
              <a:rPr lang="en-US" sz="1800" dirty="0">
                <a:solidFill>
                  <a:schemeClr val="bg1"/>
                </a:solidFill>
                <a:latin typeface="+mn-lt"/>
                <a:cs typeface="+mn-cs"/>
              </a:rPr>
              <a:t> Step</a:t>
            </a:r>
          </a:p>
          <a:p>
            <a:pPr marL="274638" lvl="1" indent="0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buNone/>
              <a:defRPr/>
            </a:pPr>
            <a:endParaRPr lang="en-US" sz="1800" dirty="0">
              <a:solidFill>
                <a:schemeClr val="bg1"/>
              </a:solidFill>
              <a:latin typeface="+mn-lt"/>
              <a:cs typeface="+mn-cs"/>
            </a:endParaRPr>
          </a:p>
          <a:p>
            <a:pPr marL="274638" lvl="1" indent="0" eaLnBrk="0" fontAlgn="base" hangingPunct="0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buSzPct val="76000"/>
              <a:buNone/>
              <a:defRPr/>
            </a:pPr>
            <a:endParaRPr lang="en-US" sz="1800" dirty="0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1966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62717" y="146028"/>
            <a:ext cx="11072084" cy="816924"/>
          </a:xfrm>
        </p:spPr>
        <p:txBody>
          <a:bodyPr>
            <a:normAutofit/>
          </a:bodyPr>
          <a:lstStyle/>
          <a:p>
            <a:r>
              <a:rPr lang="en-US" sz="2900" dirty="0">
                <a:solidFill>
                  <a:schemeClr val="bg1"/>
                </a:solidFill>
                <a:ea typeface="+mn-ea"/>
                <a:cs typeface="+mn-cs"/>
              </a:rPr>
              <a:t>Scenario 1A – Revenue Recovered from Minimum &amp; High Tiers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DF0DFF-57C4-4FD2-9A80-03114ADEB54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6D91AE8-83DB-ABC4-4A4E-2009D7D86E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8726" y="795909"/>
            <a:ext cx="8194548" cy="5856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096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62717" y="146028"/>
            <a:ext cx="9069303" cy="816924"/>
          </a:xfrm>
        </p:spPr>
        <p:txBody>
          <a:bodyPr>
            <a:normAutofit/>
          </a:bodyPr>
          <a:lstStyle/>
          <a:p>
            <a:r>
              <a:rPr lang="en-US" sz="2900" dirty="0">
                <a:solidFill>
                  <a:schemeClr val="bg1"/>
                </a:solidFill>
                <a:ea typeface="+mn-ea"/>
                <a:cs typeface="+mn-cs"/>
              </a:rPr>
              <a:t>Sewer Recommendation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DF0DFF-57C4-4FD2-9A80-03114ADEB54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F0B93E1-75B6-2A92-5782-A4C8C5F192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3298" y="1817370"/>
            <a:ext cx="8185404" cy="3223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4630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62717" y="146028"/>
            <a:ext cx="9069303" cy="816924"/>
          </a:xfrm>
        </p:spPr>
        <p:txBody>
          <a:bodyPr>
            <a:normAutofit/>
          </a:bodyPr>
          <a:lstStyle/>
          <a:p>
            <a:r>
              <a:rPr lang="en-US" sz="2900" dirty="0">
                <a:solidFill>
                  <a:schemeClr val="bg1"/>
                </a:solidFill>
                <a:ea typeface="+mn-ea"/>
                <a:cs typeface="+mn-cs"/>
              </a:rPr>
              <a:t>Scenario 1A – Combined Water &amp; Sewer Impacts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DF0DFF-57C4-4FD2-9A80-03114ADEB54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D01415F-5F32-4771-AE74-55868ADB41CE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DBCBCDF-ABDC-4FC3-5BD1-222047272A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5906" y="980694"/>
            <a:ext cx="7600188" cy="4896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76878"/>
      </p:ext>
    </p:extLst>
  </p:cSld>
  <p:clrMapOvr>
    <a:masterClrMapping/>
  </p:clrMapOvr>
</p:sld>
</file>

<file path=ppt/theme/theme1.xml><?xml version="1.0" encoding="utf-8"?>
<a:theme xmlns:a="http://schemas.openxmlformats.org/drawingml/2006/main" name="Stantec Master - Light">
  <a:themeElements>
    <a:clrScheme name="Stantec 1">
      <a:dk1>
        <a:srgbClr val="222222"/>
      </a:dk1>
      <a:lt1>
        <a:sysClr val="window" lastClr="FFFFFF"/>
      </a:lt1>
      <a:dk2>
        <a:srgbClr val="ED7000"/>
      </a:dk2>
      <a:lt2>
        <a:srgbClr val="333333"/>
      </a:lt2>
      <a:accent1>
        <a:srgbClr val="636363"/>
      </a:accent1>
      <a:accent2>
        <a:srgbClr val="A1A1A1"/>
      </a:accent2>
      <a:accent3>
        <a:srgbClr val="D1D1D1"/>
      </a:accent3>
      <a:accent4>
        <a:srgbClr val="007DA3"/>
      </a:accent4>
      <a:accent5>
        <a:srgbClr val="E9C500"/>
      </a:accent5>
      <a:accent6>
        <a:srgbClr val="70AD47"/>
      </a:accent6>
      <a:hlink>
        <a:srgbClr val="0563C1"/>
      </a:hlink>
      <a:folHlink>
        <a:srgbClr val="954F72"/>
      </a:folHlink>
    </a:clrScheme>
    <a:fontScheme name="Refresh">
      <a:majorFont>
        <a:latin typeface="Century Gothic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_3.pptx" id="{E464E41E-BAAF-46D1-B6A5-94B04262B8F4}" vid="{18E25324-D102-4375-81DB-93D027FABEA1}"/>
    </a:ext>
  </a:extLst>
</a:theme>
</file>

<file path=ppt/theme/theme2.xml><?xml version="1.0" encoding="utf-8"?>
<a:theme xmlns:a="http://schemas.openxmlformats.org/drawingml/2006/main" name="1_Stantec Master - Dark">
  <a:themeElements>
    <a:clrScheme name="Stantec 1">
      <a:dk1>
        <a:srgbClr val="222222"/>
      </a:dk1>
      <a:lt1>
        <a:sysClr val="window" lastClr="FFFFFF"/>
      </a:lt1>
      <a:dk2>
        <a:srgbClr val="ED7000"/>
      </a:dk2>
      <a:lt2>
        <a:srgbClr val="333333"/>
      </a:lt2>
      <a:accent1>
        <a:srgbClr val="636363"/>
      </a:accent1>
      <a:accent2>
        <a:srgbClr val="A1A1A1"/>
      </a:accent2>
      <a:accent3>
        <a:srgbClr val="D1D1D1"/>
      </a:accent3>
      <a:accent4>
        <a:srgbClr val="007DA3"/>
      </a:accent4>
      <a:accent5>
        <a:srgbClr val="E9C500"/>
      </a:accent5>
      <a:accent6>
        <a:srgbClr val="70AD47"/>
      </a:accent6>
      <a:hlink>
        <a:srgbClr val="0563C1"/>
      </a:hlink>
      <a:folHlink>
        <a:srgbClr val="954F72"/>
      </a:folHlink>
    </a:clrScheme>
    <a:fontScheme name="Refresh">
      <a:majorFont>
        <a:latin typeface="Century Gothic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_3.pptx" id="{E464E41E-BAAF-46D1-B6A5-94B04262B8F4}" vid="{18E25324-D102-4375-81DB-93D027FABEA1}"/>
    </a:ext>
  </a:extLst>
</a:theme>
</file>

<file path=ppt/theme/theme3.xml><?xml version="1.0" encoding="utf-8"?>
<a:theme xmlns:a="http://schemas.openxmlformats.org/drawingml/2006/main" name="Stantec Moments">
  <a:themeElements>
    <a:clrScheme name="Stantec 1">
      <a:dk1>
        <a:srgbClr val="222222"/>
      </a:dk1>
      <a:lt1>
        <a:sysClr val="window" lastClr="FFFFFF"/>
      </a:lt1>
      <a:dk2>
        <a:srgbClr val="ED7000"/>
      </a:dk2>
      <a:lt2>
        <a:srgbClr val="333333"/>
      </a:lt2>
      <a:accent1>
        <a:srgbClr val="636363"/>
      </a:accent1>
      <a:accent2>
        <a:srgbClr val="A1A1A1"/>
      </a:accent2>
      <a:accent3>
        <a:srgbClr val="D1D1D1"/>
      </a:accent3>
      <a:accent4>
        <a:srgbClr val="007DA3"/>
      </a:accent4>
      <a:accent5>
        <a:srgbClr val="E9C500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</Template>
  <TotalTime>18763</TotalTime>
  <Words>497</Words>
  <Application>Microsoft Office PowerPoint</Application>
  <PresentationFormat>Widescreen</PresentationFormat>
  <Paragraphs>87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Century Gothic</vt:lpstr>
      <vt:lpstr>Stantec Master - Light</vt:lpstr>
      <vt:lpstr>1_Stantec Master - Dark</vt:lpstr>
      <vt:lpstr>Stantec Moments</vt:lpstr>
      <vt:lpstr>PowerPoint Presentation</vt:lpstr>
      <vt:lpstr>PowerPoint Presentation</vt:lpstr>
      <vt:lpstr>FY 2024 Update</vt:lpstr>
      <vt:lpstr>Water Revenue Requirements Analysis</vt:lpstr>
      <vt:lpstr>Sewer Revenue Requirements Analysis</vt:lpstr>
      <vt:lpstr>Rate Structure Scenarios</vt:lpstr>
      <vt:lpstr>Scenario 1A – Revenue Recovered from Minimum &amp; High Tiers</vt:lpstr>
      <vt:lpstr>Sewer Recommendation</vt:lpstr>
      <vt:lpstr>Scenario 1A – Combined Water &amp; Sewer Impacts</vt:lpstr>
      <vt:lpstr>Scenario 1A – 7% Across All Water Rates</vt:lpstr>
      <vt:lpstr>Scenario 1A – Combined Water &amp; Sewer Impacts</vt:lpstr>
      <vt:lpstr>Scenario 2A – Revenue Recovered from Minimum &amp; High Tiers</vt:lpstr>
      <vt:lpstr>Scenario 2A – Combined Water &amp; Sewer Impacts</vt:lpstr>
      <vt:lpstr>Scenario 2B – 9% Across All Water Rates</vt:lpstr>
      <vt:lpstr>Scenario 2B – Combined Water &amp; Sewer Impacts</vt:lpstr>
      <vt:lpstr>Summary</vt:lpstr>
      <vt:lpstr>Questions &amp; Discussion</vt:lpstr>
    </vt:vector>
  </TitlesOfParts>
  <Company>Stantec Consulting Ltd.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Dixon, Michael</dc:creator>
  <cp:lastModifiedBy>Debra Mealey</cp:lastModifiedBy>
  <cp:revision>449</cp:revision>
  <dcterms:created xsi:type="dcterms:W3CDTF">2019-01-15T15:25:52Z</dcterms:created>
  <dcterms:modified xsi:type="dcterms:W3CDTF">2023-03-23T12:46:30Z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58c4265-1c65-4ae3-8c4b-6f23871e1b75_Enabled">
    <vt:lpwstr>true</vt:lpwstr>
  </property>
  <property fmtid="{D5CDD505-2E9C-101B-9397-08002B2CF9AE}" pid="3" name="MSIP_Label_158c4265-1c65-4ae3-8c4b-6f23871e1b75_SetDate">
    <vt:lpwstr>2020-03-26T16:49:38Z</vt:lpwstr>
  </property>
  <property fmtid="{D5CDD505-2E9C-101B-9397-08002B2CF9AE}" pid="4" name="MSIP_Label_158c4265-1c65-4ae3-8c4b-6f23871e1b75_Method">
    <vt:lpwstr>Standard</vt:lpwstr>
  </property>
  <property fmtid="{D5CDD505-2E9C-101B-9397-08002B2CF9AE}" pid="5" name="MSIP_Label_158c4265-1c65-4ae3-8c4b-6f23871e1b75_Name">
    <vt:lpwstr>158c4265-1c65-4ae3-8c4b-6f23871e1b75</vt:lpwstr>
  </property>
  <property fmtid="{D5CDD505-2E9C-101B-9397-08002B2CF9AE}" pid="6" name="MSIP_Label_158c4265-1c65-4ae3-8c4b-6f23871e1b75_SiteId">
    <vt:lpwstr>413c6f2c-219a-4692-97d3-f2b4d80281e7</vt:lpwstr>
  </property>
  <property fmtid="{D5CDD505-2E9C-101B-9397-08002B2CF9AE}" pid="7" name="MSIP_Label_158c4265-1c65-4ae3-8c4b-6f23871e1b75_ActionId">
    <vt:lpwstr>81912218-4dde-4878-8367-0000085bf598</vt:lpwstr>
  </property>
  <property fmtid="{D5CDD505-2E9C-101B-9397-08002B2CF9AE}" pid="8" name="MSIP_Label_158c4265-1c65-4ae3-8c4b-6f23871e1b75_ContentBits">
    <vt:lpwstr>0</vt:lpwstr>
  </property>
</Properties>
</file>